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3" r:id="rId5"/>
    <p:sldMasterId id="2147483684" r:id="rId6"/>
    <p:sldMasterId id="2147483685" r:id="rId7"/>
    <p:sldMasterId id="2147483686"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304" r:id="rId58"/>
    <p:sldId id="305" r:id="rId59"/>
    <p:sldId id="306" r:id="rId60"/>
    <p:sldId id="307" r:id="rId61"/>
    <p:sldId id="308" r:id="rId62"/>
    <p:sldId id="309" r:id="rId63"/>
    <p:sldId id="310" r:id="rId64"/>
    <p:sldId id="311" r:id="rId65"/>
    <p:sldId id="312" r:id="rId66"/>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2880">
          <p15:clr>
            <a:srgbClr val="9AA0A6"/>
          </p15:clr>
        </p15:guide>
        <p15:guide id="3" pos="72">
          <p15:clr>
            <a:srgbClr val="9AA0A6"/>
          </p15:clr>
        </p15:guide>
        <p15:guide id="4" pos="5688">
          <p15:clr>
            <a:srgbClr val="9AA0A6"/>
          </p15:clr>
        </p15:guide>
        <p15:guide id="5" orient="horz" pos="72">
          <p15:clr>
            <a:srgbClr val="9AA0A6"/>
          </p15:clr>
        </p15:guide>
        <p15:guide id="6" orient="horz" pos="4248">
          <p15:clr>
            <a:srgbClr val="9AA0A6"/>
          </p15:clr>
        </p15:guide>
        <p15:guide id="7" pos="1872">
          <p15:clr>
            <a:srgbClr val="9AA0A6"/>
          </p15:clr>
        </p15:guide>
        <p15:guide id="8" pos="3888">
          <p15:clr>
            <a:srgbClr val="9AA0A6"/>
          </p15:clr>
        </p15:guide>
        <p15:guide id="9" pos="1944">
          <p15:clr>
            <a:srgbClr val="9AA0A6"/>
          </p15:clr>
        </p15:guide>
        <p15:guide id="10" pos="381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F4C10E1-740A-4A96-B3DC-601672CFD0BA}">
  <a:tblStyle styleId="{3F4C10E1-740A-4A96-B3DC-601672CFD0BA}"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2679218C-0CD2-4E9C-9494-4B4BCF6D0B66}"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 pos="72"/>
        <p:guide pos="5688"/>
        <p:guide pos="72" orient="horz"/>
        <p:guide pos="4248" orient="horz"/>
        <p:guide pos="1872"/>
        <p:guide pos="3888"/>
        <p:guide pos="1944"/>
        <p:guide pos="381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42" Type="http://schemas.openxmlformats.org/officeDocument/2006/relationships/slide" Target="slides/slide33.xml"/><Relationship Id="rId41" Type="http://schemas.openxmlformats.org/officeDocument/2006/relationships/slide" Target="slides/slide32.xml"/><Relationship Id="rId44" Type="http://schemas.openxmlformats.org/officeDocument/2006/relationships/slide" Target="slides/slide35.xml"/><Relationship Id="rId43" Type="http://schemas.openxmlformats.org/officeDocument/2006/relationships/slide" Target="slides/slide34.xml"/><Relationship Id="rId46" Type="http://schemas.openxmlformats.org/officeDocument/2006/relationships/slide" Target="slides/slide37.xml"/><Relationship Id="rId45" Type="http://schemas.openxmlformats.org/officeDocument/2006/relationships/slide" Target="slides/slide3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48" Type="http://schemas.openxmlformats.org/officeDocument/2006/relationships/slide" Target="slides/slide39.xml"/><Relationship Id="rId47" Type="http://schemas.openxmlformats.org/officeDocument/2006/relationships/slide" Target="slides/slide38.xml"/><Relationship Id="rId49" Type="http://schemas.openxmlformats.org/officeDocument/2006/relationships/slide" Target="slides/slide40.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2.xml"/><Relationship Id="rId30" Type="http://schemas.openxmlformats.org/officeDocument/2006/relationships/slide" Target="slides/slide21.xml"/><Relationship Id="rId33" Type="http://schemas.openxmlformats.org/officeDocument/2006/relationships/slide" Target="slides/slide24.xml"/><Relationship Id="rId32" Type="http://schemas.openxmlformats.org/officeDocument/2006/relationships/slide" Target="slides/slide23.xml"/><Relationship Id="rId35" Type="http://schemas.openxmlformats.org/officeDocument/2006/relationships/slide" Target="slides/slide26.xml"/><Relationship Id="rId34" Type="http://schemas.openxmlformats.org/officeDocument/2006/relationships/slide" Target="slides/slide25.xml"/><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62" Type="http://schemas.openxmlformats.org/officeDocument/2006/relationships/slide" Target="slides/slide53.xml"/><Relationship Id="rId61" Type="http://schemas.openxmlformats.org/officeDocument/2006/relationships/slide" Target="slides/slide52.xml"/><Relationship Id="rId20" Type="http://schemas.openxmlformats.org/officeDocument/2006/relationships/slide" Target="slides/slide11.xml"/><Relationship Id="rId64" Type="http://schemas.openxmlformats.org/officeDocument/2006/relationships/slide" Target="slides/slide55.xml"/><Relationship Id="rId63" Type="http://schemas.openxmlformats.org/officeDocument/2006/relationships/slide" Target="slides/slide54.xml"/><Relationship Id="rId22" Type="http://schemas.openxmlformats.org/officeDocument/2006/relationships/slide" Target="slides/slide13.xml"/><Relationship Id="rId66" Type="http://schemas.openxmlformats.org/officeDocument/2006/relationships/slide" Target="slides/slide57.xml"/><Relationship Id="rId21" Type="http://schemas.openxmlformats.org/officeDocument/2006/relationships/slide" Target="slides/slide12.xml"/><Relationship Id="rId65" Type="http://schemas.openxmlformats.org/officeDocument/2006/relationships/slide" Target="slides/slide56.xml"/><Relationship Id="rId24" Type="http://schemas.openxmlformats.org/officeDocument/2006/relationships/slide" Target="slides/slide15.xml"/><Relationship Id="rId23" Type="http://schemas.openxmlformats.org/officeDocument/2006/relationships/slide" Target="slides/slide14.xml"/><Relationship Id="rId60" Type="http://schemas.openxmlformats.org/officeDocument/2006/relationships/slide" Target="slides/slide51.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51" Type="http://schemas.openxmlformats.org/officeDocument/2006/relationships/slide" Target="slides/slide42.xml"/><Relationship Id="rId50" Type="http://schemas.openxmlformats.org/officeDocument/2006/relationships/slide" Target="slides/slide41.xml"/><Relationship Id="rId53" Type="http://schemas.openxmlformats.org/officeDocument/2006/relationships/slide" Target="slides/slide44.xml"/><Relationship Id="rId52" Type="http://schemas.openxmlformats.org/officeDocument/2006/relationships/slide" Target="slides/slide43.xml"/><Relationship Id="rId11" Type="http://schemas.openxmlformats.org/officeDocument/2006/relationships/slide" Target="slides/slide2.xml"/><Relationship Id="rId55" Type="http://schemas.openxmlformats.org/officeDocument/2006/relationships/slide" Target="slides/slide46.xml"/><Relationship Id="rId10" Type="http://schemas.openxmlformats.org/officeDocument/2006/relationships/slide" Target="slides/slide1.xml"/><Relationship Id="rId54" Type="http://schemas.openxmlformats.org/officeDocument/2006/relationships/slide" Target="slides/slide45.xml"/><Relationship Id="rId13" Type="http://schemas.openxmlformats.org/officeDocument/2006/relationships/slide" Target="slides/slide4.xml"/><Relationship Id="rId57" Type="http://schemas.openxmlformats.org/officeDocument/2006/relationships/slide" Target="slides/slide48.xml"/><Relationship Id="rId12" Type="http://schemas.openxmlformats.org/officeDocument/2006/relationships/slide" Target="slides/slide3.xml"/><Relationship Id="rId56" Type="http://schemas.openxmlformats.org/officeDocument/2006/relationships/slide" Target="slides/slide47.xml"/><Relationship Id="rId15" Type="http://schemas.openxmlformats.org/officeDocument/2006/relationships/slide" Target="slides/slide6.xml"/><Relationship Id="rId59" Type="http://schemas.openxmlformats.org/officeDocument/2006/relationships/slide" Target="slides/slide50.xml"/><Relationship Id="rId14" Type="http://schemas.openxmlformats.org/officeDocument/2006/relationships/slide" Target="slides/slide5.xml"/><Relationship Id="rId58" Type="http://schemas.openxmlformats.org/officeDocument/2006/relationships/slide" Target="slides/slide49.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039bb9cb39_0_13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3039bb9cb39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Today you need your brushes from your cubby, your palette, an apron, two containers of water, some paper towel, and your Painting booklet. Start by filling cyan, yellow, and magenta half full of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Sot ju duhen furçat nga dollapi juaj, paleta juaj, një përparëse, dy enë me ujë, pak peshqir letre dhe broshurën tuaj të pikturës. Filloni duke i mbushur ngjyrat cian, të verdhë dhe magenta deri në gjysmë me ujë.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ዛሬ ብሩሽዎችዎን ከኩቢዎ ፣ ከፓልቴልዎ ፣ ከአፓርታማዎ ፣ ከሁለት የውሃ ኮንቴይነሮች ፣ ከወረቀት ፎጣ እና ከሥዕል ቡክሌት ያስፈልግዎታል። ሳያን፣ ቢጫ እና ማጌንታ በግማሽ የተሞላ ውሃ በመሙላት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اليوم، ستحتاج إلى فرشك من خزانتك، ولوحة الألوان، ومئزر، وعبوتين من الماء، ومنشفة ورقية، وكتيب الرسم. ابدأ بملء الألوان السماوي والأصفر والأرجواني حتى نصفها بالماء.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Այսօր ձեզ անհրաժեշտ են ձեր վրձինները ձեր պահեստային տարածքից, ձեր պալիտրան, գոգնոց, երկու տարա ջուր, մի քիչ թղթե սրբիչ և ձեր նկարչական գրքույկը։ Սկսեք երկնագույն, դեղին և մանուշակագույն գույները կիսով չափ լցնելով ջրով։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Avui necessiteu els pinzells del vostre armari, la paleta, un davantal, dos recipients d'aigua, una tovallola de paper i el vostre llibret de pintura. Comenceu omplint el cian, el groc i el magenta fins a la meitat amb aigua.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今天你需要准备好储物柜里的画笔、调色板、围裙、两盒水、一些纸巾和你的绘画册。首先，将青色、黄色和品红色颜料倒入半桶水。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Vandaag heb je je penselen uit je opbergvakje, je palet, een schort, twee emmers water, een stuk keukenpapier en je schilderboekje nodig. Begin met het halfvol vullen van cyaan, geel en magenta met water.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امروز به قلم‌موهایتان از توی کمدتان، پالت، یک پیش‌بند، دو ظرف آب، مقداری دستمال کاغذی و دفترچه نقاشی‌تان نیاز دارید. با پر کردن ظرف‌های فیروزه‌ای، زرد و سرخابی تا نیمه از آب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Aujourd'hui, vous aurez besoin de vos pinceaux, de votre palette, d'un tablier, de deux récipients d'eau, d'essuie-tout et de votre livret de peinture. Commencez par remplir à moitié les couleurs cyan, jaune et magenta d'eau.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Heute brauchst du deine Pinsel aus deinem Ablagefach, deine Palette, eine Schürze, zwei Behälter mit Wasser, ein paar Papiertücher und dein Malheft. Beginne damit, Cyan, Gelb und Magenta zur Hälfte mit Wasser zu füllen.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આજે તમારે તમારા ક્યુબીમાંથી બ્રશ, તમારા પેલેટ, એક એપ્રોન, પાણીના બે કન્ટેનર, થોડો કાગળનો ટુવાલ અને તમારી પેઇન્ટિંગ બુકલેટની જરૂર છે. વાદળી, પીળો અને મેજેન્ટા રંગોમાં અડધા પાણી ભરીને શરૂઆત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आपको अपने क्यूबी से ब्रश, पैलेट, एक एप्रन, पानी से भरे दो बर्तन, कुछ पेपर टॉवल और अपनी पेंटिंग बुकलेट चाहिए। शुरुआत सियान, पीले और मैजेंटा रंग के बर्तनों को आधा पानी से भरकर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Oggi ti serviranno i pennelli che hai preso dal tuo armadietto, la tavolozza, un grembiule, due contenitori d'acqua, della carta assorbente e il tuo quaderno di pittura. Inizia riempiendo d'acqua per metà i contenitori ciano, giallo e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今日は、筆箱から筆、パレット、エプロン、水の入った容器2つ、ペーパータオル、そして絵の具の冊子を用意します。まずは、シアン、イエロー、マゼンタの絵の具に水を半分ほど入れましょう。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오늘은 서랍 속 붓, 팔레트, 앞치마, 물통 두 개, 키친타월, 그리고 그림책이 필요합니다. 먼저 청록색, 노란색, 자홍색 물감에 물을 반쯤 채웁니다.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Îro pêdivîya te bi firçeyên ji dolaba xwe, paleta xwe, pêşgîrek, du konteynerên avê, hinek destmalên kaxezî û deftera xwe ya Resimkirinê heye. Dest pê bike bi nîvî tijîkirina avê bi rengên şîn, zer û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Hari ini anda memerlukan berus dari cubby anda, palet anda, apron, dua bekas air, beberapa tuala kertas dan buku kecil Lukisan anda. Mulakan dengan mengisi air sian, kuning dan magenta separuh penuh.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ഇന്ന് നിങ്ങൾക്ക് നിങ്ങളുടെ കബിയിൽ നിന്ന് എടുത്ത ബ്രഷുകൾ, പാലറ്റ്, ഒരു ഏപ്രൺ, രണ്ട് പാത്ര വെള്ളം, കുറച്ച് പേപ്പർ ടവൽ, പെയിന്റിംഗ് ബുക്ക്‌ലെറ്റ് എന്നിവ ആവശ്യമാണ്. സിയാൻ, മഞ്ഞ, മജന്ത നിറങ്ങളിൽ പകുതി വെള്ളം നിറച്ചുകൊണ്ട് ആരംഭിക്കുക.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तपाईंलाई आफ्नो क्युबीबाट ब्रस, प्यालेट, एप्रन, दुई कन्टेनर पानी, केही पेपर तौलिया र तपाईंको पेन्टिङ पुस्तिका चाहिन्छ। सियान, पहेंलो र म्याजेन्टा रङमा आधा पानी भरेर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نن تاسو د خپل ماشوم برشونه، خپل پالټ، یو اپرون، د اوبو دوه کانتینرونه، یو څه کاغذ تولیه، او ستاسو د رنګ کولو کتابچه ته اړتیا لرئ. د نیلي، ژیړ او میجنټا نیمایي اوبو ډکولو سره پیل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Hoje você precisa dos pincéis do seu armário, da sua paleta, de um avental, de dois recipientes com água, de papel-toalha e do seu caderno de pintura. Comece enchendo as cores ciano, amarelo e magenta até a metade com água.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ਅੱਜ ਤੁਹਾਨੂੰ ਆਪਣੇ ਡੱਬੇ ਵਿੱਚੋਂ ਬੁਰਸ਼, ਆਪਣੀ ਪੈਲੇਟ, ਇੱਕ ਐਪਰਨ, ਪਾਣੀ ਦੇ ਦੋ ਡੱਬੇ, ਕੁਝ ਕਾਗਜ਼ੀ ਤੌਲੀਆ, ਅਤੇ ਆਪਣੀ ਪੇਂਟਿੰਗ ਕਿਤਾਬਚਾ ਚਾਹੀਦਾ ਹੈ। ਨੀਲੇ, ਪੀਲੇ ਅਤੇ ਮੈਜੈਂਟਾ ਨੂੰ ਅੱਧਾ ਪਾਣੀ ਨਾਲ ਭਰ ਕੇ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Сегодня вам понадобятся кисти из вашего шкафчика, палитра, фартук, две ёмкости с водой, бумажное полотенце и брошюра с описанием рисования. Начните с того, что наполните водой голубую, жёлтую и пурпурную краски наполовину.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Данас су вам потребне четкице из вашег ормарића, палета, кецеља, две посуде са водом, папирни убрус и ваша књижица за сликање. Почните тако што ћете цијан, жуту и ​​магента боју напунити водом до пола.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Maanta waxaad u baahan tahay burushka cubbykaaga, palette kaaga, faashad, laba weel oo biyo ah, tuwaal warqad ah, iyo buug-yarahaaga Rinjiyeynta. Ku bilow buuxinta cyan, jaale, iyo magenta badh ka buuxa oo biyo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Hoy necesitas tus pinceles de tu cubículo, tu paleta, un delantal, dos recipientes con agua, papel absorbente y tu cuaderno de dibujo. Empieza llenando los colores cian, amarillo y magenta con agua hasta la mitad.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Dinten anjeun peryogi sikat anjeun tina cubby anjeun, palette anjeun, apron, dua wadah cai, sababaraha anduk kertas, sareng buklet Lukisan anjeun. Mimitian ku ngeusian cyan, konéng, sareng magénta satengah pinuh ku cai.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Leo unahitaji brashi yako kutoka kwa cubby yako, palette yako, aproni, vyombo viwili vya maji, kitambaa cha karatasi, na kijitabu chako cha Uchoraji. Anza kwa kujaza maji ya samawati, manjano na magenta yaliyojaa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Idag behöver du dina penslar från ditt fack, din palett, ett förkläde, två vattenbehållare, lite pappershandduk och ditt målarhäfte. Börja med att fylla cyan, gul och magenta till hälften med vatten.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Ngayon kailangan mo ang iyong mga brush mula sa iyong cubby, iyong palette, isang apron, dalawang lalagyan ng tubig, ilang paper towel, at iyong Painting booklet. Magsimula sa pamamagitan ng pagpuno ng cyan, yellow, at magenta na kalahating puno ng tubig.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இன்று உங்களுக்குத் தேவையானது உங்கள் கப்பியில் இருந்து தயாரிக்கப்பட்ட தூரிகைகள், உங்கள் தட்டு, ஒரு ஏப்ரன், இரண்டு தண்ணீர் கொள்கலன்கள், சில காகித துண்டு மற்றும் உங்கள் ஓவியக் கையேடு. சியான், மஞ்சள் மற்றும் மெஜந்தா நிறங்களில் பாதியளவு தண்ணீரை நிரப்புவதன் மூலம் தொடங்கவும்.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วันนี้คุณต้องมีพู่กันจากตู้เก็บอุปกรณ์ จานสี ผ้ากันเปื้อน ภาชนะใส่น้ำสองใบ กระดาษเช็ดมือ และสมุดวาดภาพ เริ่มต้นด้วยการเติมน้ำสีฟ้าอมเขียว เหลือง และชมพูเข้มลงไปครึ่งหนึ่ง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Bugün ihtiyacınız olan şey, dolabınızdaki fırçalar, paletiniz, bir önlük, iki su kabı, biraz kağıt havlu ve resim kitapçığınız. Öncelikle camgöbeği, sarı ve macenta boyaları yarıya kadar suyla doldurun.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Сьогодні вам знадобляться пензлі з вашої скриньки, палітра, фартух, дві ємності з водою, паперовий рушник і ваш зошит для малювання. Почніть з того, що наповніть наполовину водою блакитний, жовтий і пурпуровий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آج آپ کو اپنے کیوبی سے اپنے برش، اپنے پیلیٹ، ایک تہبند، پانی کے دو کنٹینرز، کچھ کاغذی تولیہ، اور اپنے پینٹنگ کتابچے کی ضرورت ہے۔ نیلا، پیلا، اور مینجینٹا آدھا پانی بھر کر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Hôm nay bạn cần chuẩn bị cọ vẽ từ tủ, bảng màu, tạp dề, hai hộp đựng nước, khăn giấy và tập sách hướng dẫn vẽ. Bắt đầu bằng cách đổ nước vào nửa hộp màu lục lam, vàng và đỏ tía.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296f183adba_0_36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296f183adba_0_3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The colour and emotion exercise is OPTIONAL, so move 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Ushtrimi i ngjyrës dhe emocionit është OPCIONAL, prandaj vazhdoni!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የቀለም እና የስሜት ልምምዱ አማራጭ ነው፣ ስለዚህ ይቀጥሉ!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إن تمرين اللون والعاطفة اختياري، لذا انتقل إلى التمرين التالي!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Գույնի և հույզերի վարժությունը ԿԱՄԸՆՏՐԱԿԱՆ է, այնպես որ շարունակեք։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L'exercici de color i emoció és OPCIONAL, així que endavant!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色彩和情感练习是可选的，所以继续吧！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 kleur- en emotie-oefening is OPTIONEEL, dus ga verder!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تمرین رنگ و احساسات اختیاری است، پس ادامه 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L'exercice sur les couleurs et les émotions est FACULTATIF, alors continuez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Die Farb- und Emotionsübung ist OPTIONAL, also machen Sie weiter!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રંગ અને લાગણીનો ઉપયોગ વૈકલ્પિક છે, તો આગળ વધો!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रंग और भावना का अभ्यास वैकल्पिक है, इसलिए आगे बढ़ें!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L'esercizio sui colori e sulle emozioni è FACOLTATIVO, quindi andiamo avanti!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色と感情の練習はオプションなので、次に進みましょう。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색상과 감정 연습은 선택 사항이므로 계속 진행하세요!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Temrîna reng û hestan VEBIJARÎ ye, ji ber vê yekê berdewam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Latihan warna dan emosi adalah PILIHAN, jadi teruskan!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നിറങ്ങളുടെയും വികാരങ്ങളുടെയും വ്യായാമം ഓപ്ഷണലാണ്, അതിനാൽ മുന്നോട്ട് പോകൂ!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रंग र भावनाको अभ्यास ऐच्छिक छ, त्यसैले अगाडि बढ्नुहोस्!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رنګ او احساساتو تمرین اختیاري دی، نو مخکې لاړ شئ!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 exercício de cor e emoção é OPCIONAL, então siga em frente!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ਰੰਗ ਅਤੇ ਭਾਵਨਾ ਦਾ ਅਭਿਆਸ ਵਿਕਲਪਿਕ ਹੈ, ਇਸ ਲਈ ਅੱਗੇ ਵਧੋ!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Упражнение на цвета и эмоции НЕОБЯЗАТЕЛЬНО, так что двигайтесь дальше!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Вежба са бојама и емоцијама је ОПЦИОНАЛНА, зато наставите!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Midabka iyo jimicsiga shucuurtu waa DOORIYAD, markaa sii wad!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 ejercicio de color y emoción es OPCIONAL, ¡así que sigue adelante!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Latihan warna sareng émosi nyaéta PILIHAN, janten teraskeun!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Zoezi la rangi na hisia ni LAZIMA, kwa hivyo endelea!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Färg- och känsloövningen är VALFRI, så gå vidare!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pag-eehersisyo ng kulay at emosyon ay OPTIONAL, kaya magpatuloy!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வண்ணம் மற்றும் உணர்ச்சிப் பயிற்சி விருப்பமானது, எனவே தொடருங்கள்!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การออกกำลังกายสีและอารมณ์เป็นเพียงทางเลือก ดังนั้นทำต่อไป!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Renk ve duygu egzersizi İSTEĞE BAĞLIDIR, o yüzden devam edin!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Вправа з кольором та емоціями НЕОБОВ'ЯЗКОВА, тож рухайтеся далі!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 اور جذبات کی مشق اختیاری ہے، تو آگے بڑھیں!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Bài tập về màu sắc và cảm xúc là TÙY CHỌN, vì vậy hãy tiếp tục!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21a1e789955_0_49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21a1e789955_0_4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Use your Chromebook to find your OWN skill builder photos, if you want!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Përdorni Chromebook-un tuaj për të gjetur fotot tuaja të ndërtimit të aftësive, nëse dëshironi!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ከፈለጉ የእራስዎን የክህሎት ገንቢ ፎቶዎችን ለማግኘት የእርስዎን Chromebook ይጠቀሙ!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استخدم جهاز Chromebook الخاص بك للعثور على صور بناء المهارات الخاصة بك، إذا كنت تريد ذلك!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Եթե ​​ցանկանում եք, օգտագործեք ձեր Chromebook-ը՝ ձեր սեփական հմտությունների կառուցման լուսանկարները գտնելու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 vols, fes servir el teu Chromebook per trobar les TEVES PRÒPIES fotos de desenvolupament d'habilitats!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如果您愿意，可以使用您的 Chromebook 来查找您自己的技能构建器照片！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Gebruik je Chromebook om je EIGEN foto's van de vaardighedenbouwer te vinden, als je dat wilt!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اگر می‌خواهید، از کروم‌بوک خود برای پیدا کردن عکس‌های مهارت‌آموز خودتان استفاده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Utilisez votre Chromebook pour trouver vos PROPRES photos de développement de compétences, si vous le souhaitez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Verwenden Sie Ihr Chromebook, um Ihre EIGENEN Skill Builder-Fotos zu finden, wenn Sie möchten!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જો તમે ઇચ્છો તો, તમારા પોતાના કૌશલ્ય નિર્માતાના ફોટા શોધવા માટે તમારા Chromebook નો ઉપયોગ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यदि आप चाहें तो अपने स्वयं के कौशल निर्माता फ़ोटो खोजने के लिए अपने Chromebook का उपयोग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 vuoi, usa il tuo Chromebook per trovare le tue foto da sviluppatore di competenze!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必要に応じて、Chromebook を使用して独自のスキル ビルダー写真を見つけてください。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원하신다면 Chromebook을 사용하여 나만의 기술 향상 사진을 찾아보세요!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Heke tu bixwazî, Chromebook-a xwe bikar bîne da ku wêneyên avakerê jêhatîbûna xwe bibînî!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Gunakan Chromebook anda untuk mencari foto pembangun kemahiran SENDIRI anda, jika anda mahu!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നിങ്ങൾക്ക് വേണമെങ്കിൽ, നിങ്ങളുടെ സ്വന്തം സ്കിൽ ബിൽഡർ ഫോട്ടോകൾ കണ്ടെത്താൻ നിങ്ങളുടെ Chromebook ഉപയോഗിക്കുക!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यदि तपाईं चाहनुहुन्छ भने, आफ्नो आफ्नै सीप निर्माणकर्ताका तस्बिरहरू फेला पार्न आफ्नो Chromebook प्रयोग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که تاسو غواړئ، د خپل مهارت جوړونکي عکسونو موندلو لپاره خپل Chromebook وکاروئ!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Use seu Chromebook para encontrar suas PRÓPRIAS fotos de desenvolvimento de habilidades, se quiser!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ਜੇ ਤੁਸੀਂ ਚਾਹੁੰਦੇ ਹੋ, ਤਾਂ ਆਪਣੇ ਖੁਦ ਦੇ ਹੁਨਰ ਨਿਰਮਾਤਾਵਾਂ ਦੀਆਂ ਫੋਟੋਆਂ ਲੱਭਣ ਲਈ ਆਪਣੀ Chromebook ਦੀ ਵਰਤੋਂ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Если хотите, используйте Chromebook, чтобы найти СВОИ СОБСТВЕННЫЕ фотографии для развития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Користите свој Chromebook да пронађете СВОЈЕ фотографије за изградњу вештина, ако желите!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Isticmaal buug-yarahaaga Chrome-ka si aad u heshid sawirada xirfad-dhisaha, haddii aad rabto!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¡Usa tu Chromebook para encontrar tus PROPIAS fotos de desarrollo de habilidades, si lo deseas!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Anggo Chromebook anjeun pikeun milarian poto tukang kaahlian SENDIRI, upami anjeun hoyong!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Tumia Chromebook yako kupata picha zako za OWN za mjenzi wa ujuzi, ukitaka!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Använd din Chromebook för att hitta dina EGNA foton på färdighetsbyggare, om du vill!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Gamitin ang iyong Chromebook upang mahanap ang SARILI mong mga larawan ng tagabuo ng kasanayan, kung gusto 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நீங்கள் விரும்பினால், உங்கள் சொந்த திறன் உருவாக்குநர் புகைப்படங்களைக் கண்டறிய உங்கள் Chromebook ஐப் பயன்படுத்தவும்!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ใช้ Chromebook ของคุณเพื่อค้นหาภาพเสริมทักษะของคุณเอง หากคุณต้องการ!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İsterseniz Chromebook'unuzu kullanarak KENDİ beceri geliştirici fotoğraflarınızı bulabilirsiniz!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Використовуйте свій Chromebook, щоб знайти ВЛАСНІ фотографії для розвитку навичок, якщо хочете!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اگر آپ چاہیں تو اپنی خود کی مہارت بنانے والے کی تصاویر تلاش کرنے کے لیے اپنا Chromebook استعمال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Hãy sử dụng Chromebook để tìm những bức ảnh xây dựng kỹ năng của RIÊNG bạn, nếu bạn muốn!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1a1e789955_0_55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21a1e789955_0_5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39d4270b69d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39d4270b69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39d4270b69d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39d4270b69d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Painting timeline: Skill building, idea development, drawing, first layer, additional layers, adjustement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技能培养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스킬 빌딩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Формування навичок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Ndërtimi i aftësive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Հմտությունների ձևավորում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Vaardigheid opbouwen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Développement de compétences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Kompetenzaufbau</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مهارت سازی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કૌશલ્ય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Sviluppo di abilità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スキルの構築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Avakirina jêhatîbûnê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सीप निर्माण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ਹੁਨਰ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Desenvolvimento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Развитие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Dhisidda xirfadda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திறன் வளர்ப்பு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การสร้างทักษะ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Beceri geliştirme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ہنر کی عمارت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Xây dựng kỹ năng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Skill building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Idea development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Line drawing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First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Second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Adjustment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فكرة تطوير الفكرة</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خط الرسم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الطبقة الأولى</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طبقه ثانيه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تعديل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Maendeleo ya wazo.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Mchoro wa Line.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Safu ya kwanza.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Safu ya pili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Marekebisho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-Dombo / -a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技能建设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理念发展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线绘图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第一层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第二层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调整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Gusali ng kasanayan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Pag-unlad ng ideya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Pagguhit ng linya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Unang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Ikalawang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Pagsasaayos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Construção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Desenvolvimento de ideia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Desenho de linha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Primeira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Segunda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Ajustamento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कौशल भवन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रेखा रेखाचित्र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पहिलो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दोस्रो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समन्वय</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Avahiya behreyê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Pêşveçûna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Xeta xêzkirinê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Layer yekem</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Layer Duyemîn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Lêanî</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Desarrollo de ideas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Dibujo lineal</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Primera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Segunda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Ajustamiento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기술 빌딩</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아이디어 개발</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라인 드로잉</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첫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두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조정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Dhismaha xirfad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Horumarinta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Safka safka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Lakabka koowaad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Lakabka labaad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Isku hagaajinta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Fertigkeitsgebäude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Ideenentwicklung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Strichzeichnung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Erste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Zweite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Einstellung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スキルビルディング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アイデア開発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線画</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第1層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第二層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調整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Kĩ năng xây dựng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Phát triển ý tưởng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Vẽ đường thẳng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Lớp đầu tiên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Lớp thứ hai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Điều chỉnh.</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อาคารทักษะ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การพัฒนาความคิด</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การวาดเส้น</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ชั้นแรก</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ชั้นที่สอง</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การปรับ</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ساخت مهارت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توسعه ایده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خط نقاشی</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لایه اول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لایه دوم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تعدیل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Будівництво майстерності</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Розвиток ідеї</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Лінійний малюнок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Перший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Другий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Коригування</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مهارتونو ودانۍ</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نظر پرمختیا</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ليکې</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لومړی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دوهم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سمون</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रेखा 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पहली सतह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दूसरी परत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समायोजन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21a1e789955_0_25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21a1e789955_0_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Evaluation for the watercolour painting: 1) Quality of observation: Careful detail, proportion, and shading with the goal of realism; 2) Quality of painting technique: Excellent colour mixing, blending, brushwork, and texture; 3) Composition: Creating a full, well-balanced, non-central composition with a clear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Vlerësimi për pikturën me akuarele: 1) Cilësia e vëzhgimit: Detaje, proporcione dhe hijezim i kujdesshëm me qëllim realizmin; 2) Cilësia e teknikës së pikturës: Përzierje, përzierje ngjyrash, punim me furçë dhe teksturë e shkëlqyer; 3) Kompozimi: Krijimi i një kompozimi të plotë, të ekuilibruar mirë, jo-qendror me një skemë të qartë ngjyrash.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የውሃ ቀለም ስእል ግምገማ: 1) የመመልከቻ ጥራት: በጥንቃቄ ዝርዝር, ተመጣጣኝ እና ጥላ ከእውነታው ግብ ጋር; 2) የማቅለም ቴክኒካል ጥራት: በጣም ጥሩ የቀለም ቅልቅል, ቅልቅል, ብሩሽ እና ሸካራነት; 3) ቅንብር፡- የጠራ የቀለም ዘዴ ያለው ሙሉ፣ ሚዛናዊ ያልሆነ ማዕከላዊ ቅንብር መፍጠር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تقييم لوحة الألوان المائية: 1) جودة الملاحظة: تفاصيل دقيقة، وتناسب، وتظليل بهدف الواقعية؛ 2) جودة تقنية الرسم: خلط ممتاز للألوان، ودمجها، وضربات الفرشاة، والملمس؛ 3) التركيب: إنشاء تركيبة كاملة ومتوازنة وغير مركزية مع مخطط ألوان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Ջրաներկով նկարի գնահատումը՝ 1) Դիտարկման որակը՝ ուշադիր մանրամասներ, համամասնություններ և ստվերաներկեր՝ ռեալիզմի նպատակով։ 2) Նկարչական տեխնիկայի որակը՝ գերազանց գույների խառնուրդ, միաձուլում, վրձնի աշխատանք և հյուսվածք։ 3) Կոմպոզիցիա՝ լիարժեք, հավասարակշռված, ոչ կենտրոնացված կոմպոզիցիայի ստեղծում՝ հստակ գունային սխեմայով։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Avaluació de l'aquarel·la: 1) Qualitat de l'observació: Detall, proporció i ombrejat acurats amb l'objectiu del realisme; 2) Qualitat de la tècnica pictòrica: Excel·lent barreja de colors, fusió, pinzellada i textura; 3) Composició: Creació d'una composició completa, ben equilibrada i no central amb un esquema de color 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水彩画的评价：1）观察质量：细致的细节、比例和阴影，以达到写实的目的；2）绘画技巧质量：出色的色彩混合、调和、笔触和纹理；3）构图：通过清晰的配色方案创造出完整、均衡、非中心的构图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Beoordeling voor het aquarelschilderij: 1) Kwaliteit van de observatie: Zorgvuldige details, verhoudingen en schaduwen met het doel van realisme; 2) Kwaliteit van de schildertechniek: Uitstekende kleurmenging, -overvloeiing, penseelvoering en textuur; 3) Compositie: Het creëren van een volledige, goed uitgebalanceerde, niet-centrale compositie met een duidelijk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ارزیابی نقاشی آبرنگ: ۱) کیفیت مشاهده: جزئیات دقیق، تناسب و سایه‌زنی با هدف واقع‌گرایی؛ ۲) کیفیت تکنیک نقاشی: ترکیب، تلفیق، قلم‌مو و بافت عالی رنگ‌ها؛ ۳) ترکیب‌بندی: ایجاد یک ترکیب‌بندی کامل، متعادل و غیرمتمرکز با طرح رنگی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Évaluation de la peinture à l'aquarelle : 1) Qualité de l'observation : Détails, proportions et ombrages soignés dans un souci de réalisme ; 2) Qualité de la technique de peinture : Excellent mélange des couleurs, fusion, travail au pinceau et texture ; 3) Composition : Création d'une composition complète, bien équilibrée et non centrale avec une palette de couleurs claire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Bewertung des Aquarells: 1) Qualität der Beobachtung: Sorgfältige Detailgenauigkeit, Proportion und Schattierung mit dem Ziel des Realismus; 2) Qualität der Maltechnik: Hervorragende Farbmischung, Verschmelzung, Pinselführung und Textur; 3) Komposition: Erstellen einer vollständigen, ausgewogenen, nicht zentralen Komposition mit einem klaren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વોટરકલર પેઇન્ટિંગ માટે મૂલ્યાંકન: 1) અવલોકનની ગુણવત્તા: વાસ્તવવાદના ધ્યેય સાથે કાળજીપૂર્વક વિગતો, પ્રમાણ અને છાંયો; 2) પેઇન્ટિંગ તકનીકની ગુણવત્તા: ઉત્તમ રંગ મિશ્રણ, મિશ્રણ, બ્રશવર્ક અને ટેક્સચર; 3) રચના: સ્પષ્ટ રંગ યોજના સાથે સંપૂર્ણ, સારી રીતે સંતુલિત, બિન-કેન્દ્રીય રચના બનાવવી.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जलरंग चित्रकला के लिए मूल्यांकन: 1) अवलोकन की गुणवत्ता: यथार्थवाद के लक्ष्य के साथ सावधानीपूर्वक विवरण, अनुपात और छायांकन; 2) चित्रकला तकनीक की गुणवत्ता: उत्कृष्ट रंग मिश्रण, सम्मिश्रण, ब्रशवर्क और बनावट; 3) रचना: एक स्पष्ट रंग योजना के साथ एक पूर्ण, अच्छी तरह से संतुलित, गैर-केंद्रीय रचना बनाना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Valutazione del dipinto ad acquerello: 1) Qualità dell'osservazione: dettagli, proporzioni e ombreggiature accurati con l'obiettivo del realismo; 2) Qualità della tecnica pittorica: eccellente miscelazione dei colori, sfumatura, pennellata e consistenza; 3) Composizione: creazione di una composizione completa, ben bilanciata e non centrale con una chiara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水彩画の評価：1）観察の質：写実性を目指した細部、比率、陰影の描写。2）絵画技術の質：優れた色の混合、ブレンド、筆遣い、質感。3）構成：明確な配色で、豊かでバランスの取れた、中心のない構成を作成するこ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수채화 그림에 대한 평가: 1) 관찰의 질: 사실주의의 목표를 가진 세심한 디테일, 비율 및 음영; 2) 그림 기법의 질: 뛰어난 색상 혼합, 블렌딩, 붓놀림 및 질감; 3) 구성: 명확한 색상 구성표로 완전하고 균형 잡히고 중심이 없는 구성을 만듭니다.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Nirxandina boyaxa bi rengên avî: 1) Kalîteya çavdêriyê: Hûrgulî, rêje û siya bi baldarî bi armanca realîzmê; 2) Kalîteya teknîka boyaxkirinê: Tevlihevkirin, tevlihevkirin, firçe û tevnvîsa rengan a hêja; 3) Kompozîsyon: Afirandina kompozîsyonek tevahî, baş-hevseng, ne-navendî bi şemayek rengîn a zelal.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Penilaian untuk lukisan cat air: 1) Kualiti pemerhatian: Perincian, perkadaran dan lorekan yang teliti dengan matlamat realisme; 2) Kualiti teknik lukisan: Pencampuran warna, pengadunan, kerja berus dan tekstur yang sangat baik; 3) Komposisi: Mencipta komposisi penuh, seimbang, bukan tengah dengan skema warna yang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വാട്ടർ കളർ പെയിന്റിംഗിനായുള്ള വിലയിരുത്തൽ: 1) നിരീക്ഷണത്തിന്റെ ഗുണനിലവാരം: റിയലിസം എന്ന ലക്ഷ്യത്തോടെ ശ്രദ്ധാപൂർവ്വമായ വിശദാംശങ്ങൾ, അനുപാതം, ഷേഡിംഗ്; 2) പെയിന്റിംഗ് ടെക്നിക്കിന്റെ ഗുണനിലവാരം: മികച്ച വർണ്ണ മിക്സിംഗ്, ബ്ലെൻഡിംഗ്, ബ്രഷ് വർക്ക്, ടെക്സ്ചർ; 3) രചന: വ്യക്തമായ വർണ്ണ സ്കീമുള്ള പൂർണ്ണവും സമതുലിതവും കേന്ദ്രീകൃതമല്ലാത്തതുമായ ഒരു രചന സൃഷ്ടിക്കൽ.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पानी रंग चित्रकलाको मूल्याङ्कन: १) अवलोकनको गुणस्तर: यथार्थवादको लक्ष्यका साथ सावधानीपूर्वक विवरण, अनुपात र छायांकन; २) चित्रकला प्रविधिको गुणस्तर: उत्कृष्ट रंग मिश्रण, मिश्रण, ब्रशवर्क, र बनावट; ३) रचना: स्पष्ट रंग योजनाको साथ पूर्ण, राम्रो सन्तुलित, गैर-केन्द्रीय संरचना सिर्जना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اوبو رنګ انځورګرۍ ارزونه: ۱) د مشاهدې کیفیت: د واقعیت پالنې هدف سره په احتیاط سره توضیحات، تناسب، او سیوري؛ ۲) د انځورګرۍ تخنیک کیفیت: غوره رنګ مخلوط کول، مخلوط کول، برش ورک، او جوړښت؛ ۳) جوړښت: د روښانه رنګ سکیم سره د بشپړ، ښه متوازن، غیر مرکزي ترکیب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Avaliação da pintura em aquarela: 1) Qualidade da observação: detalhes cuidadosos, proporção e sombreamento com o objetivo de realismo; 2) Qualidade da técnica de pintura: excelente mistura de cores, mesclagem, pincelada e textura; 3) Composição: criação de uma composição completa, bem equilibrada e não centralizada, com um esquema de cores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ਵਾਟਰਕਲਰ ਪੇਂਟਿੰਗ ਲਈ ਮੁਲਾਂਕਣ: 1) ਨਿਰੀਖਣ ਦੀ ਗੁਣਵੱਤਾ: ਯਥਾਰਥਵਾਦ ਦੇ ਟੀਚੇ ਨਾਲ ਧਿਆਨ ਨਾਲ ਵੇਰਵੇ, ਅਨੁਪਾਤ ਅਤੇ ਛਾਂ; 2) ਪੇਂਟਿੰਗ ਤਕਨੀਕ ਦੀ ਗੁਣਵੱਤਾ: ਸ਼ਾਨਦਾਰ ਰੰਗ ਮਿਸ਼ਰਣ, ਮਿਸ਼ਰਣ, ਬੁਰਸ਼ਵਰਕ ਅਤੇ ਬਣਤਰ; 3) ਰਚਨਾ: ਇੱਕ ਸਪਸ਼ਟ ਰੰਗ ਸਕੀਮ ਦੇ ਨਾਲ ਇੱਕ ਪੂਰੀ, ਚੰਗੀ ਤਰ੍ਹਾਂ ਸੰਤੁਲਿਤ, ਗੈਰ-ਕੇਂਦਰੀ ਰਚਨਾ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Оценка акварельной живописи: 1) Качество наблюдения: Тщательная проработка деталей, пропорций и теней с целью достижения реализма; 2) Качество техники живописи: Отличное смешение цветов, плавные переходы, работа кистью и фактура; 3) Композиция: Создание полной, сбалансированной, нецентральной композиции с четкой цветовой гаммой.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Оцена акварелног сликарства: 1) Квалитет посматрања: Пажљиво детаљисање, пропорције и сенчење са циљем реализма; 2) Квалитет технике сликања: Одлично мешање боја, претапање, рад четкицом и текстура; 3) Композиција: Стварање пуне, добро уравнотежене, нецентралне композиције са јасном шемом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Qiimaynta rinjiyeynta midab-biyoodka: 1) Tayada fiirsashada: Faahfaahin taxaddar leh, saamiga, iyo hadhaynta leh yoolka dhabta ah; 2) Tayada farsamada rinjiyeynta: Isku-dhafka midabaynta, isku-dhafka, burushka, iyo texture; 3) Halabuurka: Abuuritaanka buuxa, dheelitiran, halabuur aan dhexe ahayn oo leh nidaam midab cad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Evaluación de la pintura de acuarela: 1) Calidad de la observación: Detalle cuidadoso, proporción y sombreado con el objetivo de realismo; 2) Calidad de la técnica de pintura: Excelente mezcla de colores, combinación, pincelada y textura; 3) Composición: Creación de una composición completa, bien equilibrada y no central con un esquema de color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Evaluasi pikeun lukisan cat cai: 1) Kualitas observasi: Sacara rinci, proporsi, jeung shading kalawan udagan realisme; 2) Kualitas téknik lukisan: Alus warna campur kode, blending, brushwork, jeung tékstur; 3) Komposisi: Nyiptakeun komposisi lengkep, saimbang, non-sentral kalayan skéma warna anu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Tathmini ya uchoraji wa rangi ya maji: 1) Ubora wa uchunguzi: Maelezo ya uangalifu, uwiano, na kivuli kwa lengo la uhalisi; 2) Ubora wa mbinu ya uchoraji: Mchanganyiko bora wa rangi, kuchanganya, brashi, na texture; 3) Muundo: Kujenga utungaji kamili, wenye usawa, usio wa kati na mpango wa rangi wazi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Utvärdering av akvarellmålningen: 1) Observationskvalitet: Noggranna detaljer, proportioner och skuggningar med målet att uppnå realism; 2) Målningsteknikens kvalitet: Utmärkt färgblandning, övergång, penseldrag och textur; 3) Komposition: Skapa en fyllig, välbalanserad, icke-central komposition med ett tydligt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Pagsusuri para sa pagpipinta ng watercolor: 1) Kalidad ng pagmamasid: Maingat na detalye, proporsyon, at pagtatabing sa layunin ng realismo; 2) Kalidad ng pamamaraan ng pagpipinta: Napakahusay na paghahalo ng kulay, paghahalo, brushwork, at texture; 3) Komposisyon: Paglikha ng buo, balanseng, hindi sentral na komposisyon na may malinaw na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நீர்வண்ண ஓவியத்திற்கான மதிப்பீடு: 1) கவனிப்பின் தரம்: யதார்த்தத்தை இலக்காகக் கொண்டு கவனமாக விவரம், விகிதம் மற்றும் நிழல்; 2) ஓவிய நுட்பத்தின் தரம்: சிறந்த வண்ண கலவை, கலவை, தூரிகை வேலைப்பாடு மற்றும் அமைப்பு; 3) கலவை: தெளிவான வண்ணத் திட்டத்துடன் முழுமையான, நன்கு சமநிலையான, மையமற்ற கலவையை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การประเมินภาพวาดสีน้ำ: 1) คุณภาพของการสังเกต: รายละเอียด สัดส่วน และการลงเงาที่พิถีพิถัน โดยมีเป้าหมายเพื่อความสมจริง 2) คุณภาพเทคนิคการวาดภาพ: การผสมสี การผสมผสาน การใช้แปรง และพื้นผิวที่ยอดเยี่ยม 3) องค์ประกอบ: การสร้างสรรค์องค์ประกอบที่สมบูรณ์ สมดุลดี และไม่เน้นที่จุดศูนย์กลางด้วยรูปแบบสีที่ชัดเจน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Suluboya resim için değerlendirme: 1) Gözlem kalitesi: Gerçekçilik hedefiyle dikkatli ayrıntı, oran ve gölgelendirme; 2) Boyama tekniği kalitesi: Mükemmel renk karıştırma, harmanlama, fırça darbeleri ve doku; 3) Kompozisyon: Net bir renk şemasıyla tam, dengeli, merkezi olmayan bir kompozisyon oluşturma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Оцінювання акварельної картини: 1) Якість спостереження: Ретельна деталізація, пропорції та тіні з метою реалізму; 2) Якість техніки малювання: Відмінне змішування кольорів, накладання, робота пензлем та текстура; 3) Композиція: Створення повної, збалансованої, нецентральної композиції з чіткою колірною гамою.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واٹر کلر پینٹنگ کے لیے تشخیص: 1) مشاہدے کا معیار: حقیقت پسندی کے مقصد کے ساتھ تفصیل، تناسب، اور شیڈنگ؛ 2) پینٹنگ کی تکنیک کا معیار: بہترین رنگ ملانا، ملاوٹ، برش ورک، اور ساخت؛ 3) کمپوزیشن: ایک واضح رنگ سکیم کے ساتھ ایک مکمل، متوازن، غیر مرکزی ساخت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Đánh giá cho bức tranh màu nước: 1) Chất lượng quan sát: Cẩn thận với các chi tiết, tỷ lệ và đổ bóng với mục tiêu đạt được tính hiện thực; 2) Chất lượng kỹ thuật vẽ: Pha trộn màu sắc, cách dùng cọ và kết cấu tuyệt vời; 3) Bố cục: Tạo ra một bố cục đầy đủ, cân bằng, không tập trung với bảng màu rõ ràng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96f183adba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296f183adb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shortened next to English,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the end of each class, I will also be recording whether your workspace is clean.  Good clean up habits are one of the things we are supposed to mark.  Throw out paper towels.  Empty your water containers and stack them next to the sink.  Put your painting materials away in the cubby I made for you.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the end of each class, I will be recording whether your workspace is clean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Në fund të çdo ore mësimi, do të shënoj gjithashtu nëse hapësira juaj e punës është e pastër. Zakonet e mira të pastrimit janë një nga gjërat që duhet të shënojmë. Hidhni peshqirët e letrës. Zbrazni enët e ujit dhe vendosini ato pranë lavamanit. Vendosni materialet tuaja të pikturës në sirtarin që kam bërë për ju.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በእያንዳንዱ ክፍል መጨረሻ ላይ የስራ ቦታዎ ንጹህ መሆን አለመሆኑን እቀዳለሁ።  ጥሩ የማጽዳት ልማዶች ምልክት ልናደርግባቸው ከሚገቡ ነገሮች ውስጥ አንዱ ነው።  የወረቀት ፎጣዎችን ይጣሉት.  የውሃ ማጠራቀሚያዎችዎን ባዶ ያድርጉ እና ከመታጠቢያ ገንዳው አጠገብ ይከማቹ.  የሥዕል ዕቃዎችህን እኔ በሠራሁልህ ኩቢ ውስጥ አስቀምጣቸው።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في نهاية كل حصة، سأُسجّل أيضًا مدى نظافة مساحة العمل. من الأمور التي يُفترض بنا التركيز عليها: تخلص من المناشف الورقية. أفرغ حاويات الماء وضعها بجانب الحوض. ضع أدوات الرسم في الخزانة التي صنعتها 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Յուրաքանչյուր դասի վերջում ես նաև կգրանցի, թե արդյոք ձեր աշխատանքային տարածքը մաքուր է։ Լավ մաքրության սովորույթները այն բաներից են, որոնք մենք պետք է նշենք։ Դեն նետեք թղթե սրբիչները։ Դատարկեք ձեր ջրի տարաները և դասավորեք դրանք լվացարանի կողքին։ Ձեր նկարչական պարագաները դրեք այն խորանարդիկի մեջ, որը ես պատրաստել եմ ձեզ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 final de cada classe, també anotaré si el vostre espai de treball està net. Els bons hàbits de neteja són una de les coses que hem de marcar. Llenceu els tovallons de paper. Buideu els recipients d'aigua i apileu-los al costat de la pica. Guardeu els materials de pintura al calaix que us he fet.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每节课结束时，我还会记录你们的工作区是否干净。良好的清洁习惯是我们应该记录的事情之一。请扔掉纸巾。清空你们的水容器，并将它们堆放在水槽旁边。把你们的绘画材料放进我为你们准备的收纳盒里。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Aan het einde van elke les zal ik ook noteren of je werkplek schoon is. Goede schoonmaakgewoonten zijn een van de dingen die we moeten beoordelen. Gooi keukenpapier weg. Leeg je waterflessen en zet ze naast de gootsteen. Berg je schilderspullen op in het opbergvak dat ik voor je heb gemaakt.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در پایان هر کلاس، من همچنین میزان تمیز بودن محل کار شما را ثبت خواهم کرد. عادت‌های خوب نظافت یکی از مواردی است که قرار است علامت‌گذاری کنیم. دستمال‌های کاغذی را دور بیندازید. ظرف‌های آب خود را خالی کنید و آنها را کنار سینک بچینید. وسایل نقاشی خود را در محفظه‌ای که برای شما درست کرده‌ام، قرار 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À la fin de chaque cours, je noterai également si votre espace de travail est propre. Les bonnes habitudes de nettoyage sont un point important à noter. Jetez les essuie-tout. Videz vos récipients d'eau et empilez-les près de l'évier. Rangez votre matériel de peinture dans le casier que je vous ai préparé.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Am Ende jeder Stunde protokolliere ich außerdem, ob euer Arbeitsplatz sauber ist. Gute Aufräumgewohnheiten gehören zu den Dingen, die wir bewerten sollen. Werft Papiertücher weg. Leert eure Wasserbehälter aus und stellt sie neben die Spüle. Verstaut eure Malutensilien in dem Fach, das ich für euch vorbereitet habe.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દરેક વર્ગના અંતે, હું એ પણ નોંધીશ કે તમારું કાર્યસ્થળ સ્વચ્છ છે કે નહીં. સારી સફાઈની આદતો એ એક એવી બાબત છે જેને આપણે ચિહ્નિત કરવી જોઈએ. કાગળના ટુવાલ ફેંકી દો. તમારા પાણીના કન્ટેનર ખાલી કરો અને તેને સિંકની બાજુમાં મૂકો. તમારા પેઇન્ટિંગના સાધનો મેં તમારા માટે બનાવેલા ક્યુબીમાં મૂકો.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हर कक्षा के अंत में, मैं यह भी दर्ज करूँगी कि आपका कार्यस्थल साफ़ है या नहीं। अच्छी सफ़ाई की आदतें उन चीज़ों में से एक हैं जिन पर हमें ध्यान देना चाहिए। कागज़ के तौलिये फेंक दें। अपने पानी के बर्तन खाली करके सिंक के पास रख दें। अपनी पेंटिंग की सामग्री उस छोटी अलमारी में रख दें जो मैंने आपके लिए बनाई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Alla fine di ogni lezione, registrerò anche se il tuo spazio di lavoro è pulito. Le buone abitudini di pulizia sono una delle cose che dovremmo valutare. Butta via la carta assorbente. Svuota i contenitori dell'acqua e impilali accanto al lavandino. Riponi i materiali per dipingere nel vano che ho preparato per 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毎回の授業の最後に、皆さんの作業スペースが清潔かどうかも記録します。きちんとした片付けの習慣も、記録に残すべき項目の一つです。ペーパータオルは捨てましょう。水筒は空にして、シンクの横に積み重ねておきましょう。絵の具は、私が用意した収納スペースにしまっておき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매 수업이 끝날 때마다 여러분의 작업 공간이 깨끗한지 기록할 거예요. 좋은 청소 습관은 우리가 기록해야 할 것 중 하나예요. 종이 타월은 버리세요. 물통은 비워서 싱크대 옆에 쌓아 두세요. 그림 재료는 제가 준비해 둔 서랍에 넣어 두세요.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 dawiya her dersê de, ez ê tomar bikim ka cîhê karê we paqij e an na. Adetên baş ên paqijiyê yek ji wan tiştan e ku divê em nîşan bikin. Destmalên kaxezî bavêjin. Qutîyên avê vala bikin û li kêleka lavaboyê rêz bikin. Materyalên boyaxkirinê di qutiya ku min ji bo we çêkiriye de bi cîh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Pada akhir setiap kelas, saya juga akan merakam sama ada ruang kerja anda bersih.  Tabiat pembersihan yang baik adalah salah satu perkara yang sepatutnya kita tandai.  Buang tuala kertas.  Kosongkan bekas air anda dan susunkannya di sebelah sinki.  Letakkan bahan lukisan anda di cubby yang saya buat untuk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ഓരോ ക്ലാസ്സിന്റെയും അവസാനം, നിങ്ങളുടെ ജോലിസ്ഥലം വൃത്തിയുള്ളതാണോ എന്ന് ഞാൻ രേഖപ്പെടുത്തും. നല്ല വൃത്തിയാക്കൽ ശീലങ്ങൾ നമ്മൾ അടയാളപ്പെടുത്തേണ്ട കാര്യങ്ങളിൽ ഒന്നാണ്. പേപ്പർ ടവലുകൾ വലിച്ചെറിയുക. നിങ്ങളുടെ വാട്ടർ കണ്ടെയ്നറുകൾ കാലിയാക്കി സിങ്കിനടുത്ത് അടുക്കി വയ്ക്കുക. നിങ്ങളുടെ പെയിന്റിംഗ് വസ്തുക്കൾ ഞാൻ നിങ്ങൾക്കായി നിർമ്മിച്ച ക്യൂബിയിൽ വയ്ക്കുക.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प्रत्येक कक्षाको अन्त्यमा, म तपाईंको कार्यस्थल सफा छ कि छैन भनेर पनि रेकर्ड गर्नेछु। राम्रो सरसफाइ गर्ने बानी हामीले चिन्ह लगाउनुपर्ने कुराहरू मध्ये एक हो। कागजको तौलिया फ्याँक्नुहोस्। आफ्नो पानीका भाँडाहरू खाली गर्नुहोस् र सिङ्कको छेउमा राख्नुहोस्। मैले तपाईंको लागि बनाएको क्युबीमा तपाईंको चित्रकला सामग्रीहरू राख्नुहोस्।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هر ټولګي په پای کې، زه به دا هم ثبت کړم چې آیا ستاسو کاري ځای پاک دی. د پاکولو ښه عادتونه یو له هغو شیانو څخه دی چې موږ یې باید په نښه کړو. د کاغذ تولیې وغورځوئ. خپل د اوبو کانتینرونه خالي کړئ او د سینک تر څنګ یې ځای په ځای کړئ. خپل د رنګ کولو توکي په هغه کیوب کې واچوئ چې ما ستاسو لپاره جوړ کړی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Ao final de cada aula, também registrarei se o seu espaço de trabalho está limpo. Bons hábitos de limpeza são uma das coisas que devemos observar. Jogue fora as toalhas de papel. Esvazie os recipientes de água e empilhe-os ao lado da pia. Guarde seus materiais de pintura no armário que fiz para você.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ਹਰੇਕ ਕਲਾਸ ਦੇ ਅੰਤ ਵਿੱਚ, ਮੈਂ ਇਹ ਵੀ ਰਿਕਾਰਡ ਕਰਾਂਗਾ ਕਿ ਕੀ ਤੁਹਾਡਾ ਕੰਮ ਕਰਨ ਵਾਲਾ ਸਥਾਨ ਸਾਫ਼ ਹੈ। ਚੰਗੀਆਂ ਸਫ਼ਾਈ ਦੀਆਂ ਆਦਤਾਂ ਇੱਕ ਅਜਿਹੀ ਚੀਜ਼ ਹੈ ਜਿਸ 'ਤੇ ਸਾਨੂੰ ਨਿਸ਼ਾਨ ਲਗਾਉਣਾ ਚਾਹੀਦਾ ਹੈ। ਕਾਗਜ਼ ਦੇ ਤੌਲੀਏ ਸੁੱਟ ਦਿਓ। ਆਪਣੇ ਪਾਣੀ ਦੇ ਡੱਬਿਆਂ ਨੂੰ ਖਾਲੀ ਕਰੋ ਅਤੇ ਉਨ੍ਹਾਂ ਨੂੰ ਸਿੰਕ ਦੇ ਕੋਲ ਰੱਖੋ। ਆਪਣੀ ਪੇਂਟਿੰਗ ਸਮੱਗਰੀ ਨੂੰ ਉਸ ਡੱਬੇ ਵਿੱਚ ਰੱਖੋ ਜੋ ਮੈਂ ਤੁਹਾਡੇ ਲਈ ਬਣਾਇਆ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 конце каждого занятия я также буду отмечать чистоту вашего рабочего места. Хорошие привычки по уборке — один из пунктов, которые мы должны отметить. Выбросьте бумажные полотенца. Вылейте воду из ёмкостей и поставьте их рядом с раковиной. Уберите ваши принадлежности для рисования в шкафчик, который я для вас сделал.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 крају сваког часа, такође ћу бележити да ли је ваш радни простор чист. Добре навике чишћења су једна од ствари које би требало да обележимо. Баците папирне убрусе. Испразните посуде за воду и сложите их поред судопера. Одложите материјал за сликање у преграду коју сам вам направио.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Dhammaadka fasal kasta, waxaan sidoo kale duubi doonaa in goobtaada shaqadu nadiif tahay.  Caadooyinka nadiifinta wanaagsan waa mid ka mid ah waxyaabaha ay tahay inaan calaamadeyno.  Tuur tuwaalada waraaqaha ah.  Faaruqi weelashaada biyaha oo ku dheji saxanka agtiisa.  Geli agabka rinjiyeynta gudaha cubby-ga aan kuu sameeyay.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 final de cada clase, también registraré si su espacio de trabajo está limpio. Los buenos hábitos de limpieza son una de las cosas que debemos evaluar. Tiren las toallas de papel. Vacíen sus recipientes de agua y apílelos junto al fregadero. Guarden sus materiales de pintura en el cubículo que les preparé.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 tungtung unggal kelas, kuring ogé bakal ngarékam naha ruang kerja anjeun beresih.  Kabiasaan bersih-bersih anu saé mangrupikeun salah sahiji hal anu urang kedah ditandaan.  Miceun anduk kertas.  Kosongkeun wadah cai anjeun sareng tumpukan di gigireun tilelep.  Simpen bahan lukisan anjeun dina cubby anu kuring damel pikeun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Mwishoni mwa kila darasa, nitakuwa pia nikirekodi ikiwa nafasi yako ya kazi ni safi.  Tabia nzuri za kusafisha ni moja ya mambo tunayopaswa kuweka alama.  Tupa taulo za karatasi.  Futa vyombo vyako vya maji na uvirundike karibu na sinki.  Weka vifaa vyako vya kuchora kwenye cubby niliyokutengenezea.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 slutet av varje lektion kommer jag också att notera om din arbetsyta är ren. Goda städvanor är en av de saker vi ska markera. Släng hushållspapper. Töm dina vattenbehållare och ställ dem bredvid diskhon. Ställ undan dina målarsaker i facket jag gjorde åt dig.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 pagtatapos ng bawat klase, ire-record ko rin kung malinis ang iyong workspace.  Ang mabuting gawi sa paglilinis ay isa sa mga bagay na dapat nating markahan.  Itapon ang mga tuwalya ng papel.  Alisan ng laman ang iyong mga lalagyan ng tubig at isalansan ang mga ito sa tabi ng lababo.  Ilagay ang iyong mga materyales sa pagpipinta sa cubby na ginawa ko para sa iyo.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ஒவ்வொரு வகுப்பின் முடிவிலும், உங்கள் பணியிடம் சுத்தமாக இருக்கிறதா என்பதையும் நான் பதிவு செய்வேன். நல்ல சுத்தம் செய்யும் பழக்கம் என்பது நாம் குறிக்க வேண்டிய விஷயங்களில் ஒன்றாகும். காகித துண்டுகளை வெளியே எறியுங்கள். உங்கள் தண்ணீர் பாத்திரங்களை காலி செய்து சிங்க்கின் அருகில் அடுக்கி வைக்கவும். உங்கள் ஓவியப் பொருட்களை நான் உங்களுக்காக செய்த க்யூபியில் வைக்கவும்.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หลังเลิกเรียนแต่ละคาบ ฉันจะบันทึกด้วยว่าพื้นที่ทำงานของคุณสะอาดไหม นิสัยการทำความสะอาดที่ดีเป็นสิ่งหนึ่งที่เราควรทำเครื่องหมายไว้ ทิ้งกระดาษเช็ดมือ เทน้ำในภาชนะแล้ววางซ้อนกันไว้ข้างอ่างล้างจาน เก็บอุปกรณ์วาดภาพของคุณไว้ในช่องเก็บของที่ฉันทำไว้ให้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Her dersin sonunda, çalışma alanınızın temiz olup olmadığını da kaydedeceğim. İyi temizlik alışkanlıkları, not etmemiz gereken şeylerden biri. Kağıt havluları atın. Su kaplarınızı boşaltın ve lavabonun yanına koyun. Resim malzemelerinizi sizin için yaptığım dolaba kaldırın.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 кінці кожного заняття я також записуватиму, чи чисте ваше робоче місце. Гарні звички прибирання – це одна з речей, які ми повинні відзначати. ​​Викиньте паперові рушники. Спорожніть ємності з водою та складіть їх поруч із раковиною. Складіть матеріали для малювання в шухлядку, яку я для вас зробила.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ہر کلاس کے اختتام پر، میں یہ بھی ریکارڈ کروں گا کہ آیا آپ کے کام کی جگہ صاف ہے۔  صفائی کی اچھی عادات ان چیزوں میں سے ایک ہیں جن کو ہم نشان زد کرنا چاہتے ہیں۔  کاغذ کے تولیے باہر پھینک دیں۔  اپنے پانی کے کنٹینرز کو خالی کریں اور انہیں سنک کے آگے اسٹیک کریں۔  اپنی پینٹنگ کا سامان اس کیوب میں رکھیں جو میں نے آپ کے لیے بنایا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Cuối mỗi buổi học, tôi cũng sẽ ghi lại xem không gian làm việc của bạn có sạch sẽ không. Thói quen dọn dẹp tốt là một trong những điều chúng ta cần ghi nhận. Vứt bỏ khăn giấy. Đổ hết nước trong bình đựng nước và xếp chúng cạnh bồn rửa. Cất dụng cụ vẽ vào ngăn tủ tôi đã chuẩn bị sẵn cho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11e3ea5c574_0_27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11e3ea5c574_0_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21a1e789955_0_37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21a1e789955_0_3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Painting projects from former students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Projekte pikture nga ish-nxënës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ከቀድሞ ተማሪዎች ፕሮጀክቶችን መቀባት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مشاريع الرسم من الطلاب السابقين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Նախկին ուսանողների նկարչական նախագծեր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Projectes de pintura d'antics alumnes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以前学生的绘画项目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Schilderprojecten van oud-studenten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پروژه‌های نقاشی از دانش‌آموزان سابق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Projets de peinture d'anciens élèves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Malprojekte ehemaliger Schüler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ભૂતપૂર્વ વિદ્યાર્થીઓના ચિત્રકામ પ્રોજેક્ટ્સ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पूर्व छात्रों की चित्रकला परियोजनाएँ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Progetti di pittura di ex studenti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元生徒による絵画プロジェクト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전 학생들의 그림 프로젝트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Projeyên boyaxkirinê ji xwendekarên berê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Projek melukis daripada bekas pelajar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പൂർവ്വ വിദ്യാർത്ഥികളുടെ ചിത്രരചനാ പദ്ധതികൾ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पूर्व विद्यार्थीहरूबाट चित्रकला परियोजनाहरू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پخوانیو زده کونکو د انځورګرۍ پروژې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Projetos de pintura de ex-alunos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ਸਾਬਕਾ ਵਿਦਿਆਰਥੀਆਂ ਦੇ ਪੇਂਟਿੰਗ ਪ੍ਰੋਜੈਕਟ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Проекты рисования от бывших учеников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Сликарски пројекти бивших ученика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Mashruucyada rinjiyeynta ee ardaydii hore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Proyectos de pintura de antiguos alumnos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proyék lukisan ti urut murid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Miradi ya uchoraji kutoka kwa wanafunzi wa zamani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Målningsprojekt från tidigare elever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Mga proyekto sa pagpipinta mula sa mga dating mag-aaral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முன்னாள் மாணவர்களின் ஓவியத் திட்டங்கள்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โครงการวาดภาพจากศิษย์เก่า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Eski öğrencilerin resim projeleri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Малярські проекти від колишніх учнів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سابق طلباء سے پینٹنگ پروجیکٹس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Các dự án vẽ tranh của cựu học sinh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9d48092a8f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39d48092a8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97f01ca70c_0_6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297f01ca70c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Today you need your brushes from your cubby, your palette, an apron, two containers of water, some paper towel, and your Painting booklet. Start by filling cyan, yellow, and magenta half full of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Sot ju duhen furçat nga dollapi juaj, paleta juaj, një përparëse, dy enë me ujë, pak peshqir letre dhe broshurën tuaj të pikturës. Filloni duke i mbushur ngjyrat cian, të verdhë dhe magenta deri në gjysmë me ujë.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ዛሬ ብሩሽዎችዎን ከኩቢዎ ፣ ከፓልቴልዎ ፣ ከአፓርታማዎ ፣ ከሁለት የውሃ ኮንቴይነሮች ፣ ከወረቀት ፎጣ እና ከሥዕል ቡክሌት ያስፈልግዎታል። ሳያን፣ ቢጫ እና ማጌንታ በግማሽ የተሞላ ውሃ በመሙላት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اليوم، ستحتاج إلى فرشك من خزانتك، ولوحة الألوان، ومئزر، وعبوتين من الماء، ومنشفة ورقية، وكتيب الرسم. ابدأ بملء الألوان السماوي والأصفر والأرجواني حتى نصفها بالماء.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Այսօր ձեզ անհրաժեշտ են ձեր վրձինները ձեր պահեստային տարածքից, ձեր պալիտրան, գոգնոց, երկու տարա ջուր, մի քիչ թղթե սրբիչ և ձեր նկարչական գրքույկը։ Սկսեք երկնագույն, դեղին և մանուշակագույն գույները կիսով չափ լցնելով ջրով։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Avui necessiteu els pinzells del vostre armari, la paleta, un davantal, dos recipients d'aigua, una tovallola de paper i el vostre llibret de pintura. Comenceu omplint el cian, el groc i el magenta fins a la meitat amb aigua.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今天你需要准备好储物柜里的画笔、调色板、围裙、两盒水、一些纸巾和你的绘画册。首先，将青色、黄色和品红色颜料倒入半桶水。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Vandaag heb je je penselen uit je opbergvakje, je palet, een schort, twee emmers water, een stuk keukenpapier en je schilderboekje nodig. Begin met het halfvol vullen van cyaan, geel en magenta met water.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امروز به قلم‌موهایتان از توی کمدتان، پالت، یک پیش‌بند، دو ظرف آب، مقداری دستمال کاغذی و دفترچه نقاشی‌تان نیاز دارید. با پر کردن ظرف‌های فیروزه‌ای، زرد و سرخابی تا نیمه از آب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Aujourd'hui, vous aurez besoin de vos pinceaux, de votre palette, d'un tablier, de deux récipients d'eau, d'essuie-tout et de votre livret de peinture. Commencez par remplir à moitié les couleurs cyan, jaune et magenta d'eau.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Heute brauchst du deine Pinsel aus deinem Ablagefach, deine Palette, eine Schürze, zwei Behälter mit Wasser, ein paar Papiertücher und dein Malheft. Beginne damit, Cyan, Gelb und Magenta zur Hälfte mit Wasser zu füllen.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આજે તમારે તમારા ક્યુબીમાંથી બ્રશ, તમારા પેલેટ, એક એપ્રોન, પાણીના બે કન્ટેનર, થોડો કાગળનો ટુવાલ અને તમારી પેઇન્ટિંગ બુકલેટની જરૂર છે. વાદળી, પીળો અને મેજેન્ટા રંગોમાં અડધા પાણી ભરીને શરૂઆત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आपको अपने क्यूबी से ब्रश, पैलेट, एक एप्रन, पानी से भरे दो बर्तन, कुछ पेपर टॉवल और अपनी पेंटिंग बुकलेट चाहिए। शुरुआत सियान, पीले और मैजेंटा रंग के बर्तनों को आधा पानी से भरकर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Oggi ti serviranno i pennelli che hai preso dal tuo armadietto, la tavolozza, un grembiule, due contenitori d'acqua, della carta assorbente e il tuo quaderno di pittura. Inizia riempiendo d'acqua per metà i contenitori ciano, giallo e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今日は、筆箱から筆、パレット、エプロン、水の入った容器2つ、ペーパータオル、そして絵の具の冊子を用意します。まずは、シアン、イエロー、マゼンタの絵の具に水を半分ほど入れましょう。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오늘은 서랍 속 붓, 팔레트, 앞치마, 물통 두 개, 키친타월, 그리고 그림책이 필요합니다. 먼저 청록색, 노란색, 자홍색 물감에 물을 반쯤 채웁니다.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Îro pêdivîya te bi firçeyên ji dolaba xwe, paleta xwe, pêşgîrek, du konteynerên avê, hinek destmalên kaxezî û deftera xwe ya Resimkirinê heye. Dest pê bike bi nîvî tijîkirina avê bi rengên şîn, zer û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Hari ini anda memerlukan berus dari cubby anda, palet anda, apron, dua bekas air, beberapa tuala kertas dan buku kecil Lukisan anda. Mulakan dengan mengisi air sian, kuning dan magenta separuh penuh.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ഇന്ന് നിങ്ങൾക്ക് നിങ്ങളുടെ കബിയിൽ നിന്ന് എടുത്ത ബ്രഷുകൾ, പാലറ്റ്, ഒരു ഏപ്രൺ, രണ്ട് പാത്ര വെള്ളം, കുറച്ച് പേപ്പർ ടവൽ, പെയിന്റിംഗ് ബുക്ക്‌ലെറ്റ് എന്നിവ ആവശ്യമാണ്. സിയാൻ, മഞ്ഞ, മജന്ത നിറങ്ങളിൽ പകുതി വെള്ളം നിറച്ചുകൊണ്ട് ആരംഭിക്കുക.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तपाईंलाई आफ्नो क्युबीबाट ब्रस, प्यालेट, एप्रन, दुई कन्टेनर पानी, केही पेपर तौलिया र तपाईंको पेन्टिङ पुस्तिका चाहिन्छ। सियान, पहेंलो र म्याजेन्टा रङमा आधा पानी भरेर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نن تاسو د خپل ماشوم برشونه، خپل پالټ، یو اپرون، د اوبو دوه کانتینرونه، یو څه کاغذ تولیه، او ستاسو د رنګ کولو کتابچه ته اړتیا لرئ. د نیلي، ژیړ او میجنټا نیمایي اوبو ډکولو سره پیل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Hoje você precisa dos pincéis do seu armário, da sua paleta, de um avental, de dois recipientes com água, de papel-toalha e do seu caderno de pintura. Comece enchendo as cores ciano, amarelo e magenta até a metade com água.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ਅੱਜ ਤੁਹਾਨੂੰ ਆਪਣੇ ਡੱਬੇ ਵਿੱਚੋਂ ਬੁਰਸ਼, ਆਪਣੀ ਪੈਲੇਟ, ਇੱਕ ਐਪਰਨ, ਪਾਣੀ ਦੇ ਦੋ ਡੱਬੇ, ਕੁਝ ਕਾਗਜ਼ੀ ਤੌਲੀਆ, ਅਤੇ ਆਪਣੀ ਪੇਂਟਿੰਗ ਕਿਤਾਬਚਾ ਚਾਹੀਦਾ ਹੈ। ਨੀਲੇ, ਪੀਲੇ ਅਤੇ ਮੈਜੈਂਟਾ ਨੂੰ ਅੱਧਾ ਪਾਣੀ ਨਾਲ ਭਰ ਕੇ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Сегодня вам понадобятся кисти из вашего шкафчика, палитра, фартук, две ёмкости с водой, бумажное полотенце и брошюра с описанием рисования. Начните с того, что наполните водой голубую, жёлтую и пурпурную краски наполовину.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Данас су вам потребне четкице из вашег ормарића, палета, кецеља, две посуде са водом, папирни убрус и ваша књижица за сликање. Почните тако што ћете цијан, жуту и ​​магента боју напунити водом до пола.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Maanta waxaad u baahan tahay burushka cubbykaaga, palette kaaga, faashad, laba weel oo biyo ah, tuwaal warqad ah, iyo buug-yarahaaga Rinjiyeynta. Ku bilow buuxinta cyan, jaale, iyo magenta badh ka buuxa oo biyo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Hoy necesitas tus pinceles de tu cubículo, tu paleta, un delantal, dos recipientes con agua, papel absorbente y tu cuaderno de dibujo. Empieza llenando los colores cian, amarillo y magenta con agua hasta la mitad.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Dinten anjeun peryogi sikat anjeun tina cubby anjeun, palette anjeun, apron, dua wadah cai, sababaraha anduk kertas, sareng buklet Lukisan anjeun. Mimitian ku ngeusian cyan, konéng, sareng magénta satengah pinuh ku cai.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Leo unahitaji brashi yako kutoka kwa cubby yako, palette yako, aproni, vyombo viwili vya maji, kitambaa cha karatasi, na kijitabu chako cha Uchoraji. Anza kwa kujaza maji ya samawati, manjano na magenta yaliyojaa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Idag behöver du dina penslar från ditt fack, din palett, ett förkläde, två vattenbehållare, lite pappershandduk och ditt målarhäfte. Börja med att fylla cyan, gul och magenta till hälften med vatten.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Ngayon kailangan mo ang iyong mga brush mula sa iyong cubby, iyong palette, isang apron, dalawang lalagyan ng tubig, ilang paper towel, at iyong Painting booklet. Magsimula sa pamamagitan ng pagpuno ng cyan, yellow, at magenta na kalahating puno ng tubig.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இன்று உங்களுக்குத் தேவையானது உங்கள் கப்பியில் இருந்து தயாரிக்கப்பட்ட தூரிகைகள், உங்கள் தட்டு, ஒரு ஏப்ரன், இரண்டு தண்ணீர் கொள்கலன்கள், சில காகித துண்டு மற்றும் உங்கள் ஓவியக் கையேடு. சியான், மஞ்சள் மற்றும் மெஜந்தா நிறங்களில் பாதியளவு தண்ணீரை நிரப்புவதன் மூலம் தொடங்கவும்.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วันนี้คุณต้องมีพู่กันจากตู้เก็บอุปกรณ์ จานสี ผ้ากันเปื้อน ภาชนะใส่น้ำสองใบ กระดาษเช็ดมือ และสมุดวาดภาพ เริ่มต้นด้วยการเติมน้ำสีฟ้าอมเขียว เหลือง และชมพูเข้มลงไปครึ่งหนึ่ง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Bugün ihtiyacınız olan şey, dolabınızdaki fırçalar, paletiniz, bir önlük, iki su kabı, biraz kağıt havlu ve resim kitapçığınız. Öncelikle camgöbeği, sarı ve macenta boyaları yarıya kadar suyla doldurun.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Сьогодні вам знадобляться пензлі з вашої скриньки, палітра, фартух, дві ємності з водою, паперовий рушник і ваш зошит для малювання. Почніть з того, що наповніть наполовину водою блакитний, жовтий і пурпуровий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آج آپ کو اپنے کیوبی سے اپنے برش، اپنے پیلیٹ، ایک تہبند، پانی کے دو کنٹینرز، کچھ کاغذی تولیہ، اور اپنے پینٹنگ کتابچے کی ضرورت ہے۔ نیلا، پیلا، اور مینجینٹا آدھا پانی بھر کر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Hôm nay bạn cần chuẩn bị cọ vẽ từ tủ, bảng màu, tạp dề, hai hộp đựng nước, khăn giấy và tập sách hướng dẫn vẽ. Bắt đầu bằng cách đổ nước vào nửa hộp màu lục lam, vàng và đỏ tía.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9d48092a8f_0_1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39d48092a8f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9d48092a8f_0_1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39d48092a8f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9d48092a8f_0_2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39d48092a8f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9d48092a8f_0_3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39d48092a8f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39d48092a8f_0_3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39d48092a8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9d48092a8f_0_4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39d48092a8f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9d48092a8f_0_4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39d48092a8f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9d48092a8f_0_5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39d48092a8f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9d48092a8f_0_59: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39d48092a8f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9d48092a8f_0_6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39d48092a8f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22d9688fd8b_0_6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22d9688fd8b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 what should I be doing today? Paint the apple and orange from watercolour basics. Keep going with the other skill-builder photos in your booklet. Use an analogous colour scheme. For example, use yellow for your lights, and either green or orange for your darks. Optional: Send me a slide with your own skill-building photos.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Çfarë duhet të bëj sot? Ngjyrosni mollën dhe portokallin nga bazat e bojërave me ujë. Vazhdo me fotot e tjera për ndërtimin e aftësive në broshurën tënde. Përdor një skemë ngjyrash analoge. Për shembull, përdor të verdhën për ngjyrat e ndezura dhe jeshilen ose portokallinë për ngjyrat e errëta. Opsionale: Më dërgo një diapozitiv me fotot e tua për ndërtimin e aftësive.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ታዲያ ዛሬ ምን ማድረግ አለብኝ? ፖም እና ብርቱካን ከውሃ ቀለም መሰረታዊ ነገሮች ይሳሉ. በመፅሃፍዎ ውስጥ ካሉት የችሎታ ገንቢ ፎቶዎች ጋር ይቀጥሉ። ተመሳሳይ የቀለም መርሃ ግብር ይጠቀሙ. ለምሳሌ፣ ለመብራትዎ ቢጫ፣ እና ለጨለማዎ አረንጓዴ ወይም ብርቱካን ይጠቀሙ። አማራጭ፡ በራስህ ችሎታ የሚገነቡ ፎቶዎች ስላይድ ላከልኝ።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ماذا عليّ أن أفعل اليوم؟ سأرسم التفاحة والبرتقال من أساسيات الألوان المائية. واصل استخدام صور بناء المهارات الأخرى في كتيبك. استخدم نظام ألوان مشابه. على سبيل المثال، استخدم الأصفر للإضاءة، والأخضر أو ​​البرتقالي للظلام. اختياري: أرسل لي شريحة تحتوي على صورك الخاصة لبناء المهارات.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Ուրեմն ի՞նչ պետք է անեմ այսօր։ Ջրաներկի հիմունքներից նկարեք խնձորն ու նարնջագույնը։ Շարունակեք ձեր գրքույկի մյուս հմտությունների զարգացման լուսանկարներով։ Օգտագործեք նմանատիպ գունային սխեմա։ Օրինակ՝ օգտագործեք դեղին լույսերի համար, իսկ մուգ գույների համար՝ կանաչ կամ նարնջագույն։ Ըստ ցանկության՝ ուղարկեք ինձ սլայդ՝ ձեր սեփական հմտությունների զարգացման լուսանկարներով։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Doncs, què hauria de fer avui? Pinta la poma i el taronja a partir dels conceptes bàsics d'aquarel·la. Continua amb les altres fotos per desenvolupar habilitats del teu fullet. Fes servir una combinació de colors anàloga. Per exemple, fes servir groc per a les llums i verd o taronja per a les fosques. Opcional: envia'm una diapositiva amb les teves pròpies fotos per desenvolupar habilitats.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那么我今天应该做什么呢？用水彩画的基础知识画苹果和橙子。继续画小册子里其他技能提升照片。使用类似的配色方案。例如，用黄色代表亮色，用绿色或橙色代表暗色。可选：给我发一张包含你自己技能提升照片的幻灯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Dus wat moet ik vandaag doen? Verf de appel en de sinaasappel uit de aquarelbasis. Ga verder met de andere foto's voor het aanleren van vaardigheden in je boekje. Gebruik een analoog kleurenschema. Gebruik bijvoorbeeld geel voor de lichte tinten en groen of oranje voor de donkere tinten. Optioneel: stuur me een dia met je eigen foto's voor het aanleren van vaardigheden.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خب، امروز باید چیکار کنم؟ سیب و پرتقال رو از روی اصول اولیه آبرنگ رنگ‌آمیزی کن. با عکس‌های دیگه‌ای که برای تقویت مهارت‌ها توی دفترچه‌ات هست، ادامه بده. از یه ترکیب رنگی مشابه استفاده کن. مثلاً برای رنگ‌های روشن از زرد و برای رنگ‌های تیره از سبز یا نارنجی استفاده کن. اختیاری: یه اسلاید از عکس‌های تقویت مهارت خودت برام بفرست.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Alors, que dois-je faire aujourd'hui ? Peindre la pomme et l'orange des bases de l'aquarelle. Continuer avec les autres photos de développement de compétences de votre livret. Utiliser une palette de couleurs analogue. Par exemple, utiliser du jaune pour les lumières et du vert ou de l'orange pour les ombres. Facultatif : m'envoyer une diapositive avec vos propres photos de développement de compétences.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Was soll ich heute tun? Malen Sie den Apfel und die Orange aus den Aquarell-Grundlagen. Machen Sie mit den anderen Fotos in Ihrem Heft weiter. Verwenden Sie ein analoges Farbschema. Verwenden Sie zum Beispiel Gelb für die hellen und Grün oder Orange für die dunklen Farben. Optional: Schicken Sie mir eine Folie mit Ihren eigenen Fotos zum Aufbau der Fähigkeiten.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 આજે મારે શું કરવું જોઈએ? વોટરકલર બેઝિક્સમાંથી સફરજન અને નારંગી રંગ કરો. તમારી પુસ્તિકામાં અન્ય કૌશલ્ય-નિર્માતા ફોટાઓ સાથે ચાલુ રાખો. સમાન રંગ યોજનાનો ઉપયોગ કરો. ઉદાહરણ તરીકે, તમારી લાઇટ માટે પીળો રંગ અને તમારા ઘાટા રંગ માટે લીલો અથવા નારંગી રંગનો ઉપયોગ કરો. વૈકલ્પિક: મને તમારા પોતાના કૌશલ્ય-નિર્માણ ફોટાઓ સાથે એક સ્લાઇડ મોકલો.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 आज मुझे क्या करना चाहिए? वाटरकलर बेसिक्स से सेब और नारंगी रंग बनाएँ। अपनी पुस्तिका में दिए गए अन्य कौशल-निर्माण चित्रों के साथ आगे बढ़ते रहें। एक समान रंग योजना का प्रयोग करें। उदाहरण के लिए, अपने हल्के रंगों के लिए पीला और गहरे रंगों के लिए हरा या नारंगी रंग का प्रयोग करें। वैकल्पिक: मुझे अपने कौशल-निर्माण चित्रों वाली एक स्लाइड भेजें।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Quindi cosa dovrei fare oggi? Dipingi la mela e l'arancia con le basi dell'acquerello. Continua con le altre foto per sviluppare le tue competenze nel tuo opuscolo. Usa uno schema di colori analogo. Ad esempio, usa il giallo per le luci e il verde o l'arancione per le ombre. Facoltativo: inviami una diapositiva con le tue foto per sviluppare le tue competenze.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では、今日は何をしましょうか？水彩画の基本からリンゴとオレンジを描きましょう。冊子に掲載されている他のスキルアップ写真も引き続き描きましょう。色は類似色を使いましょう。例えば、明るい色には黄色、暗い色には緑かオレンジを使うなどです。オプション：スキルアップ写真のスライドを送っ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오늘은 뭘 해야 할까요? 수채화 기본에서 사과와 오렌지를 칠해 보세요. 책자에 있는 다른 스킬 강화 사진들도 계속 따라 해 보세요. 비슷한 색 구성표를 사용해 보세요. 예를 들어 밝은 부분에는 노란색을, 어두운 부분에는 초록색이나 주황색을 사용하는 거예요. 선택 사항: 스킬 강화 사진이 담긴 슬라이드를 보내주세요.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ber vê yekê divê ez îro çi bikim? Sêv û porteqalî ji bingehên boyaxên avî boyax bikim. Bi wêneyên din ên avakirina jêhatîbûnê yên di broşûra xwe de berdewam bikin. Şêweyekî rengîn ê wekhev bikar bînin. Mînakî, ji bo ronahiyê zer, û ji bo tarî jî kesk an porteqalî bikar bînin. Vebijarkî: Slaytek bi wêneyên xwe yên avakirina jêhatîbûnê ji min re bişînin.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Jadi apa yang perlu saya lakukan hari ini? Cat epal dan oren daripada asas cat air. Teruskan dengan foto pembina kemahiran lain dalam buku kecil anda. Gunakan skema warna yang serupa. Contohnya, gunakan kuning untuk lampu anda dan sama ada hijau atau oren untuk gelap anda. Pilihan: Hantar saya slaid dengan foto membina kemahiran anda sendiri.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അപ്പോൾ ഇന്ന് ഞാൻ എന്തുചെയ്യണം? വാട്ടർ കളർ ബേസിക്സുകൾ ഉപയോഗിച്ച് ആപ്പിളും ഓറഞ്ചും പെയിന്റ് ചെയ്യുക. നിങ്ങളുടെ ബുക്ക്‌ലെറ്റിലെ മറ്റ് സ്‌കിൽ-ബിൽഡർ ഫോട്ടോകളുമായി മുന്നോട്ട് പോകുക. സമാനമായ ഒരു കളർ സ്കീം ഉപയോഗിക്കുക. ഉദാഹരണത്തിന്, നിങ്ങളുടെ ലൈറ്റുകൾക്ക് മഞ്ഞയും നിങ്ങളുടെ ഡാർക്കുകൾക്ക് പച്ചയോ ഓറഞ്ചോ ഉപയോഗിക്കുക. ഓപ്ഷണൽ: നിങ്ങളുടെ സ്വന്തം സ്‌കിൽ-ബിൽഡിംഗ് ഫോട്ടോകളുള്ള ഒരു സ്ലൈഡ് എനിക്ക് അയയ്ക്കുക.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त्यसो भए आज म के गर्नुपर्छ? पानीको रंगको आधारभूत कुराहरूबाट स्याउ र सुन्तला रंगाउनुहोस्। आफ्नो पुस्तिकामा अन्य सीप-निर्माणकर्ता फोटोहरू जारी राख्नुहोस्। समान रंग योजना प्रयोग गर्नुहोस्। उदाहरणका लागि, आफ्नो बत्तीहरूको लागि पहेंलो र आफ्नो गाढाको लागि हरियो वा सुन्तला प्रयोग गर्नुहोस्। वैकल्पिक: मलाई तपाईंको आफ्नै सीप-निर्माणकर्ता फोटोहरू सहितको स्लाइड पठाउनुहोस्।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نو زه باید نن څه وکړم؟ د اوبو د رنګ اساساتو څخه مڼه او نارنجي رنګ کړئ. په خپل کتابچه کې د نورو مهارت جوړونکو عکسونو سره دوام ورکړئ. ورته رنګ سکیم وکاروئ. د مثال په توګه، د خپلو څراغونو لپاره ژیړ وکاروئ، او یا هم د خپلو تیاره رنګونو لپاره شنه یا نارنجي وکاروئ. اختیاري: ماته د خپلو مهارت جوړولو عکسونو سره یو سلایډ واستوئ.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Então, o que devo fazer hoje? Pintar a maçã e a laranja com aquarela básica. Continue com as outras fotos de desenvolvimento de habilidades do seu livreto. Use um esquema de cores análogo. Por exemplo, use amarelo para as cores claras e verde ou laranja para as cores escuras. Opcional: envie-me um slide com suas próprias fotos de desenvolvimento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ਤਾਂ ਅੱਜ ਮੈਨੂੰ ਕੀ ਕਰਨਾ ਚਾਹੀਦਾ ਹੈ? ਪਾਣੀ ਦੇ ਰੰਗ ਦੀਆਂ ਮੂਲ ਗੱਲਾਂ ਤੋਂ ਸੇਬ ਅਤੇ ਸੰਤਰੀ ਰੰਗ ਕਰੋ। ਆਪਣੀ ਕਿਤਾਬਚੇ ਵਿੱਚ ਹੋਰ ਹੁਨਰ-ਨਿਰਮਾਤਾ ਫੋਟੋਆਂ ਨਾਲ ਜਾਰੀ ਰੱਖੋ। ਇੱਕ ਸਮਾਨ ਰੰਗ ਸਕੀਮ ਦੀ ਵਰਤੋਂ ਕਰੋ। ਉਦਾਹਰਣ ਵਜੋਂ, ਆਪਣੀਆਂ ਲਾਈਟਾਂ ਲਈ ਪੀਲੇ ਰੰਗ ਦੀ ਵਰਤੋਂ ਕਰੋ, ਅਤੇ ਆਪਣੇ ਗੂੜ੍ਹੇ ਰੰਗਾਂ ਲਈ ਹਰੇ ਜਾਂ ਸੰਤਰੀ ਰੰਗ ਦੀ ਵਰਤੋਂ ਕਰੋ। ਵਿਕਲਪਿਕ: ਮੈਨੂੰ ਆਪਣੀਆਂ ਹੁਨਰ-ਨਿਰਮਾਣ ਫੋਟੋਆਂ ਵਾਲੀ ਇੱਕ ਸਲਾਈਡ ਭੇਜੋ।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Итак, чем мне заняться сегодня? Нарисуйте яблоко и апельсин, используя основы акварели. Продолжайте работать с другими фотографиями для развития навыков в вашем буклете. Используйте аналогичную цветовую схему. Например, используйте жёлтый для светлых участков и зелёный или оранжевый для тёмных. Дополнительно: пришлите мне слайд с вашими фотографиями для развития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Дакле, шта би требало да радим данас? Насликајте јабуку и наранџасту из основа акварела. Наставите са осталим фотографијама за развој вештина у вашој брошури. Користите аналогну шему боја. На пример, користите жуту за светле делове, а зелену или наранџасту за тамне. Опционо: Пошаљите ми слајд са вашим фотографијама за развој вештина.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Haddaba maxaan sameeyaa maanta? Ku rinji tufaaxa iyo liimiga laga soo bilaabo aasaaska midabka biyaha. La soco sawirada xirfad-dhisayaasha kale ee buug-yarahaaga ku jira. Isticmaal midab isku mid ah. Tusaale ahaan, u isticmaal huruud ah nalalkaaga, iyo mid cagaar ama liimi ah mugdigaaga. Ikhtiyaar: ii soo dir sawir sawir leh oo aad xirfad u leedahay.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¿Qué debería hacer hoy? Pinta la manzana y el naranja con acuarela básica. Continúa con las demás fotos de tu cuadernillo para desarrollar habilidades. Usa una paleta de colores similar. Por ejemplo, usa amarillo para las luces y verde o naranja para las sombras. Opcional: Envíame una diapositiva con tus propias fotos para desarrollar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Janten naon anu kuring kedah laksanakeun ayeuna? Cet apel jeung jeruk tina dasar watercolor. Teruskeun sareng poto-poto pembina kaahlian anu sanés dina buklet anjeun. Paké skéma warna analog. Contona, make konéng keur lampu Anjeun, boh héjo atawa oranyeu keur darks Anjeun. Opsional: Kirimkeun ka kuring slide nganggo poto ngawangun kaahlian anjeun sorangan.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Kwa hivyo nifanye nini leo? Chora tufaha na chungwa kutoka kwa misingi ya rangi ya maji. Endelea na picha zingine za kukuza ujuzi katika kijitabu chako. Tumia mpango wa rangi unaofanana. Kwa mfano, tumia njano kwa taa zako, na ama kijani au machungwa kwa giza lako. Hiari: Nitumie slaidi na picha zako za kujenga ujuzi.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Så vad ska jag göra idag? Måla äpplet och apelsinen från akvarellgrunderna. Fortsätt med de andra färdighetsbyggande bilderna i ditt häfte. Använd ett analogt färgschema. Använd till exempel gult för dina ljusa färger och antingen grönt eller orange för dina mörka. Valfritt: Skicka mig en bild med dina egna färdighetsbyggande foton.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Kaya ano ang dapat kong gawin ngayon? Kulayan ang mansanas at orange mula sa mga pangunahing kaalaman sa watercolor. Ipagpatuloy ang iba pang mga larawang bumubuo ng kasanayan sa iyong buklet. Gumamit ng isang katulad na scheme ng kulay. Halimbawa, gumamit ng dilaw para sa iyong mga ilaw, at alinman sa berde o orange para sa iyong madilim. Opsyonal: Padalhan ako ng slide na may sarili mong mga larawan sa pagbuo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சரி, இன்று நான் என்ன செய்ய வேண்டும்? வாட்டர்கலர் அடிப்படைகளைப் பயன்படுத்தி ஆப்பிள் மற்றும் ஆரஞ்சு நிறத்தை வரையவும். உங்கள் சிறு புத்தகத்தில் உள்ள மற்ற திறன்-வளர்ப்பு புகைப்படங்களுடன் தொடர்ந்து செல்லுங்கள். ஒத்த வண்ணத் திட்டத்தைப் பயன்படுத்தவும். உதாரணமாக, உங்கள் விளக்குகளுக்கு மஞ்சள் நிறத்தையும், உங்கள் அடர் நிறங்களுக்கு பச்சை அல்லது ஆரஞ்சு நிறத்தையும் பயன்படுத்தவும். விருப்பத்தேர்வு: உங்கள் சொந்த திறன்-வளர்ப்பு புகைப்படங்களுடன் ஒரு ஸ்லைடை எனக்கு அனுப்பவும்.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วันนี้ฉันควรทำอะไรดี? ระบายสีแอปเปิลกับส้มจากพื้นฐานสีน้ำ ลองทำภาพเสริมทักษะอื่นๆ ในสมุดของคุณต่อไป ใช้โทนสีที่คล้ายคลึงกัน เช่น ใช้สีเหลืองสำหรับสีอ่อน และใช้สีเขียวหรือสีส้มสำหรับสีเข้ม ไม่จำเป็น: ส่งสไลด์พร้อมภาพเสริมทักษะของคุณมาให้ฉัน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Peki bugün ne yapmalıyım? Temel suluboya tekniklerinden elma ve portakalı boya. Kitapçığındaki diğer beceri geliştirici fotoğraflarla devam et. Benzer bir renk şeması kullan. Örneğin, açık renkler için sarı, koyu renkler için yeşil veya turuncu kullan. İsteğe bağlı: Bana kendi beceri geliştirici fotoğraflarından oluşan bir slayt gönder.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Отже, що ж мені робити сьогодні? Намалюйте яблуко та апельсин з основ акварелі. Продовжуйте з іншими фотографіями для розвитку навичок у вашому буклеті. Використовуйте аналогічну колірну схему. Наприклад, використовуйте жовтий для світлих кольорів, а зелений або помаранчевий для темних. За бажанням: надішліть мені слайд із власними фотографіями для розвитку навичок.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تو آج مجھے کیا کرنا چاہیے؟ واٹر کلر کی بنیادی باتوں سے سیب اور سنتری کو پینٹ کریں۔ اپنے کتابچے میں دیگر ہنر سازی کی تصاویر کے ساتھ جاری رکھیں۔ یکساں رنگ سکیم استعمال کریں۔ مثال کے طور پر، اپنی روشنی کے لیے پیلے رنگ کا استعمال کریں، اور اپنے اندھیرے کے لیے سبز یا نارنجی۔ اختیاری: مجھے اپنی مہارت پیدا کرنے والی تصاویر کے ساتھ ایک سلائیڈ بھیجیں۔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Vậy hôm nay mình nên làm gì? Vẽ quả táo và quả cam từ những kiến ​​thức cơ bản về màu nước. Tiếp tục với những bức ảnh rèn luyện kỹ năng khác trong tập sách của bạn. Sử dụng bảng màu tương tự. Ví dụ, dùng màu vàng cho phần sáng và xanh lá cây hoặc cam cho phần tối. Tùy chọn: Gửi cho tôi một slide ảnh rèn luyện kỹ năng của riêng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39d48092a8f_0_7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39d48092a8f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9d48092a8f_0_8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39d48092a8f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9d48092a8f_0_9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1" name="Google Shape;441;g39d48092a8f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39d48092a8f_0_9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8" name="Google Shape;448;g39d48092a8f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39d48092a8f_0_10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39d48092a8f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39d48092a8f_0_11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2" name="Google Shape;462;g39d48092a8f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39d48092a8f_0_11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39d48092a8f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39d48092a8f_0_12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6" name="Google Shape;476;g39d48092a8f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39d48092a8f_0_12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39d48092a8f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39d48092a8f_0_13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0" name="Google Shape;490;g39d48092a8f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289c670684f_0_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289c670684f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39d48092a8f_0_14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7" name="Google Shape;497;g39d48092a8f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39d48092a8f_0_14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39d48092a8f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21c710c9667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17" name="Google Shape;517;g21c710c966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21a1e789955_0_67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1" name="Google Shape;521;g21a1e789955_0_6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Using a colour scheme is better than matching natural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Përdorimi i një skeme ngjyrash është më i mirë sesa kombinimi i ngjyrave natyrale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የቀለም ዘዴን መጠቀም ተፈጥሯዊ ቀለሞችን ከማጣመር የተሻለ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استخدام مخطط الألوان أفضل من مطابقة الألوان الطبيعية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Գունային սխեման օգտագործելը բնական գույների համադրումից լավ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Utilitzar una combinació de colors és millor que combinar colors naturals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使用配色方案比匹配自然色更好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Het is beter om een ​​kleurenschema te gebruiken dan natuurlijke kleuren te matchen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استفاده از یک طرح رنگی بهتر از تطبیق با رنگ‌های طبیعی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Utiliser une palette de couleurs est préférable à associer des couleurs naturelles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Die Verwendung eines Farbschemas ist besser als die Anpassung natürlicher 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કુદરતી રંગોને મેચ કરવા કરતાં રંગ યોજનાનો ઉપયોગ કરવો વધુ સારું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प्राकृतिक रंगों के मिलान से बेहतर है रंग योजना का उपयोग करना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Utilizzare uno schema di colori è meglio che abbinare i colori naturali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自然な色を合わせるよりも配色を使う方が良い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자연스러운 색상을 맞추는 것보다 색상 구성표를 사용하는 것이 더 좋습니다.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Lihevhatina rengên xwezayî ji bikaranîna rengan çêtir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Menggunakan skema warna adalah lebih baik daripada memadankan warna semula jadi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സ്വാഭാവിക നിറങ്ങൾ യോജിപ്പിക്കുന്നതിനേക്കാൾ നല്ലത് ഒരു കളർ സ്കീം ഉപയോഗിക്കുന്നതാണ്.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प्राकृतिक रङहरू मिलाउनु भन्दा रङ योजना प्रयोग गर्नु राम्रो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رنګ سکیم کارول د طبیعي رنګونو سره د سمون په پرتله غوره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Usar um esquema de cores é melhor do que combinar cores naturais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ਕੁਦਰਤੀ ਰੰਗਾਂ ਨਾਲ ਮੇਲ ਕਰਨ ਨਾਲੋਂ ਰੰਗ ਸਕੀਮ ਦੀ ਵਰਤੋਂ ਕਰਨਾ ਬਿਹਤਰ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Использование цветовой схемы лучше, чем подбор естественных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Коришћење шеме боја је боље од усклађивања природних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Isticmaalka nidaamka midabku wuxuu ka fiican yahay isku-dhafka midabada dabiiciga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Usar una combinación de colores es mejor que combinar colores naturales.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Ngagunakeun skéma warna leuwih hade tinimbang cocog warna alam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Kutumia mpango wa rangi ni bora zaidi kuliko kufanana na rangi za asili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Att använda ett färgschema är bättre än att matcha naturliga 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paggamit ng scheme ng kulay ay mas mahusay kaysa sa pagtutugma ng mga natural na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இயற்கை வண்ணங்களைப் பொருத்துவதை விட வண்ணத் திட்டத்தைப் பயன்படுத்துவது சிறந்தது.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การใช้โทนสีจะดีกว่าการจับคู่สีธรรมชาติ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Doğal renkleri eşleştirmektense bir renk şeması kullanmak daha iyidir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Використання колірної гами краще, ніж поєднання природних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 سکیم کا استعمال قدرتی رنگوں سے ملنے سے بہتر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Sử dụng một bảng màu tốt hơn là kết hợp các màu tự nhiên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1a1e789955_0_80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27" name="Google Shape;527;g21a1e789955_0_8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Complementary colours are opposites that make things dramatic or tense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Ngjyrat plotësuese janë të kundërta që i bëjnë gjërat dramatike ose të tensionuara.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ተጨማሪ ቀለሞች ነገሮችን አስገራሚ ወይም ውጥረት የሚያደርጉ ተቃራኒዎች ናቸው።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الألوان التكميلية هي ألوان متناقضة تجعل الأمور درامية أو متوترة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Լրացուցիչ գույները հակադիր գույներ են, որոնք իրերը դարձնում են դրամատիկ կամ լարված։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Els colors complementaris són oposats que fan que les coses siguin dramàtiques o tenses.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互补色是相反的颜色，可以使事物变得戏剧化或紧张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Complementaire kleuren zijn tegenstellingen die dingen dramatisch of gespannen maken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رنگ‌های مکمل، متضادهایی هستند که باعث می‌شوند فضا دراماتیک یا پرتنش 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Les couleurs complémentaires sont des opposés qui rendent les choses dramatiques ou tendues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Komplementärfarben sind Gegensätze, die Dinge dramatisch oder angespannt machen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પૂરક રંગો વિરોધી રંગો છે જે વસ્તુઓને નાટકીય અથવા તંગ બનાવે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पूरक रंग विपरीत रंग होते हैं जो चीज़ों को नाटकीय या तनावपूर्ण बनाते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 colori complementari sono opposti che rendono le cose drammatiche o tese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補色は対照的な色であり、物事をドラマチックにしたり緊張させたりします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보색은 사물을 극적이거나 긴장되게 만드는 반대색입니다.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Rengên temamker dijber in ku tiştan dramatîk an aloz dikin.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pelengkap adalah bertentangan yang menjadikan sesuatu dramatik atau tegang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കാര്യങ്ങളെ നാടകീയമോ പിരിമുറുക്കമോ ആക്കുന്ന വിപരീതങ്ങളാണ് പൂരക നിറങ്ങൾ.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पूरक रंगहरू विपरीत हुन् जसले चीजहरूलाई नाटकीय वा तनावपूर्ण बनाउँछन्।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بشپړونکي رنګونه هغه متضاد رنګونه دي چې شیان ډراماتیک یا تنګه کوي.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Cores complementares são opostas que tornam as coisas dramáticas ou tensas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ਪੂਰਕ ਰੰਗ ਵਿਰੋਧੀ ਹੁੰਦੇ ਹਨ ਜੋ ਚੀਜ਼ਾਂ ਨੂੰ ਨਾਟਕੀ ਜਾਂ ਤਣਾਅਪੂਰਨ ਬਣਾਉਂਦੇ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Дополнительные цвета — это противоположности, которые делают вещи драматичными или напряженными.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Комплементарне боје су супротности које ствари чине драматичним или напетим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Midabada isdhaxgalka ahi waa iska soo horjeeda taas oo ka dhigaysa wax yaab leh ama kacsan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Los colores complementarios son opuestos que hacen que las cosas sean dramáticas o tensas.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komplementer nyaéta opposites nu ngajadikeun hal dramatis atawa tense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zinazosaidiana ni vinyume vinavyofanya mambo kuwa makubwa au ya wakati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Komplementfärger är motsatser som gör saker dramatiska eller spända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mga komplementaryong kulay ay magkasalungat na gumagawa ng mga bagay na dramatiko o panahunan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நிரப்பு நிறங்கள் எதிரெதிர் நிறங்கள், அவை விஷயங்களை வியத்தகு அல்லது பதட்டமானதாக ஆக்குகின்றன.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สีตรงข้ามคือสีที่ทำให้สิ่งต่างๆ ดูน่าตื่นเต้นหรือตึงเครียด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Tamamlayıcı renkler, şeyleri dramatik veya gergin hale getiren zıt renklerdir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Додаткові кольори – це протилежності, які роблять об'єкт драматичним або напруженим.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تکمیلی رنگ مخالف ہیں جو چیزوں کو ڈرامائی یا تناؤ بناتے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Màu bổ sung là những màu đối lập làm cho mọi thứ trở nên kịch tính hoặc căng thẳng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21a1e789955_0_8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36" name="Google Shape;536;g21a1e789955_0_8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Analogous colours are close together and make things beautiful and harmonious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Ngjyrat analoge janë afër njëra-tjetrës dhe i bëjnë gjërat të bukura dhe harmonike.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የአናሎግ ቀለሞች እርስ በርስ ይቀራረባሉ እና ነገሮችን የሚያምሩ እና እርስ በርስ የሚስማሙ ናቸው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الألوان المتشابهة قريبة من بعضها البعض وتجعل الأشياء جميلة ومتناغمة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Անալոգ գույները մոտ են միմյանց և իրերը դարձնում են գեղեցիկ և ներդաշնակ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Els colors anàlegs estan junts i fan que les coses siguin belles i harmonioses.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类似色彼此接近，使事物变得美丽和谐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Analoge kleuren liggen dicht bij elkaar en maken dingen mooi en harmonieus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رنگ‌های مشابه به هم نزدیک هستند و باعث زیبایی و هماهنگی می‌شوند.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Les couleurs analogues sont proches les unes des autres et rendent les choses belles et harmonieuses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Analoge Farben liegen nah beieinander und machen die Dinge schön und harmonisch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સમાન રંગો એકબીજાની નજીક હોય છે અને વસ્તુઓને સુંદર અને સુમેળભર્યા બનાવે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समरूप रंग एक दूसरे के करीब होते हैं और चीजों को सुंदर और सामंजस्यपूर्ण बनाते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 colori analoghi sono vicini tra loro e rendono le cose belle e armoniose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類似色は互いに近く、物事を美しく調和させます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유사색은 서로 가깝고 사물을 아름답고 조화롭게 만듭니다.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Rengên wekhev nêzîkî hev in û tiştan xweşik û ahengdar dikin.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analog rapat dan menjadikan sesuatu cantik dan harmoni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സമാനമായ നിറങ്ങൾ പരസ്പരം അടുത്തുനിൽക്കുകയും വസ്തുക്കളെ മനോഹരവും യോജിപ്പുള്ളതുമാക്കുകയും ചെയ്യുന്നു.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समान रंगहरू एकअर्काको नजिक हुन्छन् र चीजहरूलाई सुन्दर र सामंजस्यपूर्ण बनाउँछन्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ورته رنګونه یو بل ته نږدې دي او شیان ښکلي او همغږي کوي.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Cores análogas são próximas e tornam as coisas bonitas e harmoniosas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ਸਮਾਨ ਰੰਗ ਇੱਕ ਦੂਜੇ ਦੇ ਨੇੜੇ ਹੁੰਦੇ ਹਨ ਅਤੇ ਚੀਜ਼ਾਂ ਨੂੰ ਸੁੰਦਰ ਅਤੇ ਇਕਸੁਰ ਬਣਾਉਂਦੇ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Аналогичные цвета расположены близко друг к другу и делают вещи красивыми и гармоничными.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Аналогне боје су близу једна другој и чине ствари лепим и хармоничним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Midabada isku midka ah ayaa isku dhow oo ka dhigaya waxyaabo qurux badan oo iswaafaqsan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Los colores análogos están cerca unos de otros y hacen que las cosas sean hermosas y armoniosas.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analog caket babarengan sareng ngajantenkeun hal-hal anu éndah sareng harmonis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zinazofanana ziko karibu pamoja na hufanya mambo kuwa mazuri na yenye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Analoga färger står nära varandra och gör saker vackra och harmoniska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mga magkatulad na kulay ay magkakalapit at ginagawang maganda at maayos ang mga bagay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ஒத்த நிறங்கள் நெருக்கமாக இருப்பதால் பொருட்களை அழகாகவும் இணக்கமாகவும் ஆக்குகின்றன.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สีที่คล้ายคลึงกันจะอยู่ใกล้กันและทำให้สิ่งต่างๆ สวยงามและกลมกลืนกัน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Benzer renkler birbirine yakındır ve nesneleri güzel ve uyumlu hale getirir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Аналогічні кольори розташовані поруч один з одним і роблять речі красивими та гармонійними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یکساں رنگ ایک دوسرے کے قریب ہوتے ہیں اور چیزوں کو خوبصورت اور ہم آہنگ بناتے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Các màu tương tự nằm gần nhau và làm cho mọi thứ đẹp và hài hòa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21a1e789955_0_8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45" name="Google Shape;545;g21a1e789955_0_8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Very little colour is needed for our brain to see it. Shading is much more important!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Trurit tonë i duhet shumë pak ngjyrë për ta parë. Hija është shumë më e rëndësishme!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አንጎላችን ለማየት በጣም ትንሽ ቀለም ያስፈልጋል። ማሸት የበለጠ አስፈላጊ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لا يحتاج دماغنا إلا إلى القليل من الألوان ليتمكن من رؤيتها. التظليل أهم بكثير!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Մեր ուղեղին շատ քիչ գույն է պետք այն տեսնելու համար։ Ստվերավորումը շատ ավելի կարևոր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 nostre cervell necessita molt poc color per veure'l. L'ombrejat és molt més important!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我们的大脑只需要很少的颜色就能看到它。阴影更重要！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Onze hersenen hebben maar heel weinig kleur nodig om het te zien. Schaduw is veel belangrijker!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برای دیدن آن توسط مغز ما به رنگ بسیار کمی نیاز است. سایه‌زنی بسیار مهم‌تر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Notre cerveau n'a besoin que de très peu de couleurs pour les percevoir. L'ombrage est bien plus important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 sind nur sehr wenige Farben nötig, damit unser Gehirn sie wahrnimmt. Schattierungen sind viel wichtiger!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આપણા મગજને તે જોવા માટે ખૂબ જ ઓછા રંગોની જરૂર પડે છે. શેડિંગ વધુ મહત્વપૂર્ણ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हमारे मस्तिष्क को इसे देखने के लिए बहुत कम रंगों की आवश्यकता होती है। छायांकन कहीं अधिक महत्वपूर्ण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Il nostro cervello ha bisogno di pochissimo colore per vederlo. Le sfumature sono molto più importanti!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私たちの脳が色を認識するのに必要なのはほんの少しの色だけです。陰影の方がはるかに重要です。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우리 뇌가 인식하는 데는 아주 적은 색만 필요합니다. 음영이 훨씬 더 중요하죠!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bo ku mejiyê me wê bibîne, pir hindik reng hewce ye. Sîkirin pir girîngtir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Sangat sedikit warna yang diperlukan untuk otak kita melihatnya. Teduhan adalah lebih penting!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നമ്മുടെ തലച്ചോറിന് അത് കാണാൻ വളരെ കുറച്ച് നിറങ്ങൾ മാത്രമേ ആവശ്യമുള്ളൂ. നിഴൽ വളരെ പ്രധാനമാണ്!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हाम्रो मस्तिष्कलाई यो हेर्नको लागि धेरै कम रङ चाहिन्छ। छायाँ धेरै महत्त्वपूर्ण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زموږ دماغ د لیدلو لپاره ډیر لږ رنګ ته اړتیا لري. سیوری ورکول ډیر مهم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Nosso cérebro precisa de muito pouca cor para enxergar. O sombreamento é muito mais importante!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ਸਾਡੇ ਦਿਮਾਗ ਨੂੰ ਇਸਨੂੰ ਦੇਖਣ ਲਈ ਬਹੁਤ ਘੱਟ ਰੰਗਾਂ ਦੀ ਲੋੜ ਹੁੰਦੀ ਹੈ। ਛਾਂ ਬਹੁਤ ਜ਼ਿਆਦਾ ਮਹੱਤਵਪੂਰਨ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Нашему мозгу нужно совсем немного цвета, чтобы его увидеть. Оттенок гораздо важнее!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Веома мало боје је потребно нашем мозгу да је види. Сенчење је много важније!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 aad u yar ayaa loo baahan yahay si ay maskaxdeenu u aragto. Hoosaynta ayaa aad uga muhiimsan!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Nuestro cerebro necesita muy poco color para percibirlo. ¡El sombreado es mucho más importante!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Saeutik pisan warna anu dipikabutuh pikeun otak urang pikeun ningali éta. Shading langkung penting!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kidogo sana inahitajika kwa ubongo wetu kuiona. Kuweka kivuli ni muhimu zaidi!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Väldigt lite färg behövs för att vår hjärna ska kunna se det. Skuggning är mycket viktigare!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Napakakaunting kulay ang kailangan para makita ito ng ating utak. Ang pagtatabing ay mas mahalaga!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நம் மூளை அதைப் பார்க்க மிகக் குறைந்த நிறமே தேவை. நிழல் மிகவும் முக்கியமானது!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สมองของเรามองเห็นสีได้น้อยมาก การแรเงาสำคัญกว่ามาก!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Beynimizin onu görmesi için çok az renge ihtiyaç vardır. Gölgelendirme çok daha önemlidir!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Нашому мозку потрібно дуже мало кольору, щоб його побачити. Затінення набагато важливіше!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ہمارے دماغ کو اسے دیکھنے کے لیے بہت کم رنگ کی ضرورت ہوتی ہے۔ شیڈنگ بہت زیادہ اہم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Não bộ của chúng ta chỉ cần rất ít màu sắc là có thể nhìn thấy được. Việc tô bóng quan trọng hơn nhiều!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g21a1e789955_0_95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51" name="Google Shape;551;g21a1e789955_0_9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 watercolour, you shade by painting in thin layers from the lightest to darkest areas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Në akuarel, ju hijezoni duke pikturuar në shtresa të holla nga zonat më të çelëta në ato më të errëta.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በውሃ ቀለም ውስጥ ከቀላል እስከ ጨለማ ቦታዎች በቀጭን ንብርብሮች ውስጥ በመሳል ያጥላሉ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في الألوان المائية، يمكنك التظليل من خلال الرسم في طبقات رقيقة من المناطق الأفتح إلى المناطق الداكنة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Ջրաներկում դուք ստվերում եք նկարում՝ բարակ շերտերով՝ ամենալուսավոր հատվածներից մինչև ամենամութ հատվածները նկարելով։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 aquarel·la, es fa servir una capa fina per pintar, des de les zones més clares fins a les més fosques.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在水彩画中，你可以从最亮到最暗的区域薄薄地涂一层阴影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Bij aquarel schaduw je door in dunne lagen van de lichtste naar de donkerste gebieden te schilderen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در آبرنگ، با رنگ‌آمیزی لایه‌های نازک از روشن‌ترین تا تیره‌ترین قسمت‌ها، سایه می‌زنید.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À l'aquarelle, vous ombrez en peignant en fines couches des zones les plus claires aux plus foncées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Beim Aquarellieren schattieren Sie, indem Sie in dünnen Schichten von den hellsten zu den dunkelsten Bereichen malen.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વોટરકલરમાં, તમે સૌથી હળવાથી ઘાટા વિસ્તારો સુધી પાતળા સ્તરોમાં રંગ કરીને છાંયો બનાવો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जलरंग में, आप सबसे हल्के से सबसे गहरे क्षेत्रों तक पतली परतों में चित्रकारी करके छायांकन करते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Nell'acquerello, si ombreggia dipingendo a strati sottili dalle aree più chiare a quelle più scure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水彩画では、最も明るい部分から最も暗い部分まで薄い層で塗って陰影をつけます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수채화에서는 가장 밝은 부분부터 가장 어두운 부분까지 얇은 층으로 칠해 음영을 표현합니다.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 rengên avî de, hûn bi boyaxkirina bi tebeqeyên zirav ji deverên herî ronî ber bi deverên herî tarî ve siya dikin.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Dalam cat air, anda teduh dengan melukis dalam lapisan nipis dari kawasan paling terang hingga paling gelap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ജലച്ചായത്തിൽ, ഏറ്റവും നേരിയ ഭാഗം മുതൽ ഇരുണ്ട ഭാഗം വരെയുള്ള നേർത്ത പാളികളിൽ പെയിന്റ് ചെയ്താണ് നിങ്ങൾ ഷേഡ് നൽകുന്നത്.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पानी रंगमा, तपाईंले हल्कादेखि अँध्यारो क्षेत्रहरूमा पातलो तहहरूमा चित्रण गरेर छाया दिनुहुन्छ।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په اوبو رنګ کې، تاسو د سپکو څخه تر تیاره سیمو پورې په نریو طبقو کې د رنګ کولو له لارې سیوري ورکوئ.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Na aquarela, você sombreia pintando em camadas finas, das áreas mais claras para as mais escuras.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ਵਾਟਰ ਕਲਰ ਵਿੱਚ, ਤੁਸੀਂ ਹਲਕੇ ਤੋਂ ਲੈ ਕੇ ਸਭ ਤੋਂ ਗੂੜ੍ਹੇ ਖੇਤਰਾਂ ਤੱਕ ਪਤਲੀਆਂ ਪਰਤਾਂ ਵਿੱਚ ਪੇਂਟਿੰਗ ਕਰਕੇ ਛਾਂ ਕਰਦੇ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 акварели вы наносите тени, рисуя тонкими слоями от самых светлых участков к самым темным.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У акварелу, сенчење се врши сликањем у танким слојевима од најсветлијих до најтамнијих подручја.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Midabka biyaha, waxaad hadhaysaa adigoo ku rinjiyeynaya lakabyo khafiif ah laga bilaabo kuwa ugu fudud ilaa meelaha ugu madow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 acuarela, se sombrea pintando en capas finas desde las zonas más claras a las más oscuras.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Dina cat cai, anjeun ngiuhan ku ngalukis dina lapisan ipis ti daérah anu paling terang dugi ka poék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Katika rangi ya maji, unaweka kivuli kwa kupaka rangi katika tabaka nyembamba kutoka sehemu nyepesi hadi nyeusi zaidi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 akvarell nyanserar man genom att måla i tunna lager från de ljusaste till de mörkaste områdena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 watercolor, lilimin ka sa pamamagitan ng pagpipinta sa manipis na layer mula sa pinakamaliwanag hanggang sa pinakamadilim na lugar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நீர் வண்ண ஓவியத்தில், லேசான பகுதிகளிலிருந்து இருண்ட பகுதிகள் வரை மெல்லிய அடுக்குகளில் வரைவதன் மூலம் நீங்கள் நிழலாடுகிறீர்கள்.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ในการใช้สีน้ำ คุณต้องลงสีเป็นชั้นบางๆ ตั้งแต่บริเวณที่สว่างที่สุดไปจนถึงบริเวณที่มืดที่สุด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Suluboyada, en açık alanlardan en koyu alanlara doğru ince katmanlar halinde boyayarak gölgelendirme yaparsınız.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 акварелі ви затінюєте, малюючи тонкими шарами від найсвітліших до найтемніших ділянок.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پانی کے رنگ میں، آپ ہلکے سے تاریک ترین علاقوں تک پتلی تہوں میں پینٹنگ کرکے سایہ کرتے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Trong màu nước, bạn tô bóng bằng cách vẽ thành nhiều lớp mỏng từ vùng sáng nhất đến vùng tối nhất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21a1e789955_0_96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63" name="Google Shape;563;g21a1e789955_0_9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Two at once! You should work on one part while you wait for another to dry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Dy në të njëjtën kohë! Duhet të punosh në njërën pjesë ndërsa pret që një tjetër të thahet.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ሁለት በአንድ ጊዜ! ሌላው እስኪደርቅ ድረስ በሚጠብቁበት ጊዜ በአንዱ ክፍል ላይ መስራት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اثنتان في آنٍ واحد! يجب العمل على جزء واحد بينما تنتظر جفاف الجزء الآخر.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Միանգամից երկուսը։ Դուք պետք է աշխատեք մեկ մասի վրա, մինչ սպասում եք մյուսի չորանալուն։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Dos alhora! Hauries de treballar en una part mentre esperes que s'assequi una altra.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一次做两件！你应该先处理一件，然后等待另一件干燥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Twee tegelijk! Je moet aan het ene deel werken terwijl je wacht tot het andere deel droog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دو تا همزمان! شما باید روی یک قسمت کار کنید و منتظر خشک شدن قسمت دیگر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Deux à la fois ! Travaillez sur une partie en attendant que l'autre sèche.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Zwei auf einmal! Sie sollten an einem Teil arbeiten, während Sie darauf warten, dass ein anderer trocknet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એક સાથે બે ભાગ! તમારે એક ભાગ પર કામ કરવું જોઈએ જ્યારે બીજો ભાગ સુકાય ત્યાં સુધી રાહ જોવી જોઈએ.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एक साथ दो! आपको एक हिस्से पर काम करना चाहिए और दूसरे के सूखने का इंतज़ार करना चाहिए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Due alla volta! Dovresti lavorare su una parte mentre aspetti che l'altra si asciughi.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一度に2つ！1つの部分が乾くのを待っている間に、もう1つの部分を作業しましょう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한 번에 두 개! 다른 부분이 마르는 동안 한 부분을 작업하세요.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 di carekê de! Divê hûn li ser yek perçeyî bixebitin dema ku hûn li benda zuwabûna perçeyekî din 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Dua sekali gus! Anda harus bekerja pada satu bahagian sementara anda menunggu bahagian lain kering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ഒരേസമയം രണ്ട്! ഒരു ​​ഭാഗത്ത് പ്രവർത്തിക്കുമ്പോൾ മറ്റൊന്ന് ഉണങ്ങാൻ കാത്തിരിക്കണം.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एकैचोटि दुई! तपाईंले एउटा भागमा काम गर्नुपर्छ जबकि अर्को भाग सुक्न पर्खनुहुन्छ।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دوه په یو وخت کې! تاسو باید په یوه برخه کار وکړئ پداسې حال کې چې د بلې وچیدو انتظار کوئ.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Duas de uma vez! Você deve trabalhar em uma parte enquanto espera a outra secar.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ਇੱਕੋ ਸਮੇਂ ਦੋ! ਤੁਹਾਨੂੰ ਇੱਕ ਹਿੱਸੇ 'ਤੇ ਕੰਮ ਕਰਨਾ ਚਾਹੀਦਾ ਹੈ ਜਦੋਂ ਕਿ ਦੂਜੇ ਦੇ ਸੁੱਕਣ ਦੀ ਉਡੀਕ ਕਰਨੀ ਚਾਹੀਦੀ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Два сразу! Работайте над одной частью, пока другая сохнет.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Два одједном! Требало би да радите на једном делу док чекате да се други осуши.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Laba mar! Waa inaad ka shaqeysaa qayb ka mid ah inta aad sugayso mid kale inuu qalajiyo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¡Dos a la vez! Deberías trabajar en una parte mientras esperas a que se seque la otra.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Dua sakaligus! Anjeun kedah dianggo dina hiji bagian bari ngadagoan sejen garing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Mbili mara moja! Unapaswa kufanya kazi kwa sehemu moja wakati unangojea nyingine kukauka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Två på en gång! Du bör arbeta på en del medan du väntar på att den andra ska torka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Dalawa ng sabay! Dapat mong gawin ang isang bahagi habang hinihintay mong matuyo ang isa pa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ஒரே நேரத்தில் இரண்டு! ஒரு பகுதியில் வேலை செய்ய வேண்டும், அதே நேரத்தில் மற்றொரு பகுதி உலரக் காத்திருக்க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พร้อมกันสองชิ้น! ควรทำชิ้นหนึ่งก่อนรอให้ชิ้นอื่นแห้ง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Aynı anda iki tane! Bir parçanın üzerinde çalışırken diğerinin kurumasını beklemelisiniz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Дві одночасно! Ви повинні працювати над однією частиною, поки чекаєте, поки висохне інша.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ایک ساتھ دو! آپ کو ایک حصے پر کام کرنا چاہئے جب آپ دوسرے کے خشک ہونے کا انتظار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Hai phần cùng một lúc! Bạn nên làm việc trên một phần trong khi chờ phần còn lại khô.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gfcede608fc_0_86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71" name="Google Shape;571;gfcede608fc_0_8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89c670684f_0_17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289c670684f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3039bb9cb39_0_57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75" name="Google Shape;575;g3039bb9cb39_0_5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25b3bed8b3d_0_13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12" name="Google Shape;612;g25b3bed8b3d_0_1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 what should I be doing today? Paint the apple and orange from watercolour basics. Keep going with the other skill-builder photos in your booklet. Use an analogous colour scheme. For example, use yellow for your lights, and either green or orange for your darks. Optional: Send me a slide with your own skill-building photos.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Çfarë duhet të bëj sot? Ngjyrosni mollën dhe portokallin nga bazat e bojërave me ujë. Vazhdo me fotot e tjera për ndërtimin e aftësive në broshurën tënde. Përdor një skemë ngjyrash analoge. Për shembull, përdor të verdhën për ngjyrat e ndezura dhe jeshilen ose portokallinë për ngjyrat e errëta. Opsionale: Më dërgo një diapozitiv me fotot e tua për ndërtimin e aftësive.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ታዲያ ዛሬ ምን ማድረግ አለብኝ? ፖም እና ብርቱካን ከውሃ ቀለም መሰረታዊ ነገሮች ይሳሉ. በመፅሃፍዎ ውስጥ ካሉት የችሎታ ገንቢ ፎቶዎች ጋር ይቀጥሉ። ተመሳሳይ የቀለም መርሃ ግብር ይጠቀሙ. ለምሳሌ፣ ለመብራትዎ ቢጫ፣ እና ለጨለማዎ አረንጓዴ ወይም ብርቱካን ይጠቀሙ። አማራጭ፡ በራስህ ችሎታ የሚገነቡ ፎቶዎች ስላይድ ላከልኝ።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ماذا عليّ أن أفعل اليوم؟ سأرسم التفاحة والبرتقال من أساسيات الألوان المائية. واصل استخدام صور بناء المهارات الأخرى في كتيبك. استخدم نظام ألوان مشابه. على سبيل المثال، استخدم الأصفر للإضاءة، والأخضر أو ​​البرتقالي للظلام. اختياري: أرسل لي شريحة تحتوي على صورك الخاصة لبناء المهارات.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Ուրեմն ի՞նչ պետք է անեմ այսօր։ Ջրաներկի հիմունքներից նկարեք խնձորն ու նարնջագույնը։ Շարունակեք ձեր գրքույկի մյուս հմտությունների զարգացման լուսանկարներով։ Օգտագործեք նմանատիպ գունային սխեմա։ Օրինակ՝ օգտագործեք դեղին լույսերի համար, իսկ մուգ գույների համար՝ կանաչ կամ նարնջագույն։ Ըստ ցանկության՝ ուղարկեք ինձ սլայդ՝ ձեր սեփական հմտությունների զարգացման լուսանկարներով։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Doncs, què hauria de fer avui? Pinta la poma i el taronja a partir dels conceptes bàsics d'aquarel·la. Continua amb les altres fotos per desenvolupar habilitats del teu fullet. Fes servir una combinació de colors anàloga. Per exemple, fes servir groc per a les llums i verd o taronja per a les fosques. Opcional: envia'm una diapositiva amb les teves pròpies fotos per desenvolupar habilitats.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那么我今天应该做什么呢？用水彩画的基础知识画苹果和橙子。继续画小册子里其他技能提升照片。使用类似的配色方案。例如，用黄色代表亮色，用绿色或橙色代表暗色。可选：给我发一张包含你自己技能提升照片的幻灯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Dus wat moet ik vandaag doen? Verf de appel en de sinaasappel uit de aquarelbasis. Ga verder met de andere foto's voor het aanleren van vaardigheden in je boekje. Gebruik een analoog kleurenschema. Gebruik bijvoorbeeld geel voor de lichte tinten en groen of oranje voor de donkere tinten. Optioneel: stuur me een dia met je eigen foto's voor het aanleren van vaardigheden.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خب، امروز باید چیکار کنم؟ سیب و پرتقال رو از روی اصول اولیه آبرنگ رنگ‌آمیزی کن. با عکس‌های دیگه‌ای که برای تقویت مهارت‌ها توی دفترچه‌ات هست، ادامه بده. از یه ترکیب رنگی مشابه استفاده کن. مثلاً برای رنگ‌های روشن از زرد و برای رنگ‌های تیره از سبز یا نارنجی استفاده کن. اختیاری: یه اسلاید از عکس‌های تقویت مهارت خودت برام بفرست.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Alors, que dois-je faire aujourd'hui ? Peindre la pomme et l'orange des bases de l'aquarelle. Continuer avec les autres photos de développement de compétences de votre livret. Utiliser une palette de couleurs analogue. Par exemple, utiliser du jaune pour les lumières et du vert ou de l'orange pour les ombres. Facultatif : m'envoyer une diapositive avec vos propres photos de développement de compétences.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Was soll ich heute tun? Malen Sie den Apfel und die Orange aus den Aquarell-Grundlagen. Machen Sie mit den anderen Fotos in Ihrem Heft weiter. Verwenden Sie ein analoges Farbschema. Verwenden Sie zum Beispiel Gelb für die hellen und Grün oder Orange für die dunklen Farben. Optional: Schicken Sie mir eine Folie mit Ihren eigenen Fotos zum Aufbau der Fähigkeiten.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 આજે મારે શું કરવું જોઈએ? વોટરકલર બેઝિક્સમાંથી સફરજન અને નારંગી રંગ કરો. તમારી પુસ્તિકામાં અન્ય કૌશલ્ય-નિર્માતા ફોટાઓ સાથે ચાલુ રાખો. સમાન રંગ યોજનાનો ઉપયોગ કરો. ઉદાહરણ તરીકે, તમારી લાઇટ માટે પીળો રંગ અને તમારા ઘાટા રંગ માટે લીલો અથવા નારંગી રંગનો ઉપયોગ કરો. વૈકલ્પિક: મને તમારા પોતાના કૌશલ્ય-નિર્માણ ફોટાઓ સાથે એક સ્લાઇડ મોકલો.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 आज मुझे क्या करना चाहिए? वाटरकलर बेसिक्स से सेब और नारंगी रंग बनाएँ। अपनी पुस्तिका में दिए गए अन्य कौशल-निर्माण चित्रों के साथ आगे बढ़ते रहें। एक समान रंग योजना का प्रयोग करें। उदाहरण के लिए, अपने हल्के रंगों के लिए पीला और गहरे रंगों के लिए हरा या नारंगी रंग का प्रयोग करें। वैकल्पिक: मुझे अपने कौशल-निर्माण चित्रों वाली एक स्लाइड भेजें।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Quindi cosa dovrei fare oggi? Dipingi la mela e l'arancia con le basi dell'acquerello. Continua con le altre foto per sviluppare le tue competenze nel tuo opuscolo. Usa uno schema di colori analogo. Ad esempio, usa il giallo per le luci e il verde o l'arancione per le ombre. Facoltativo: inviami una diapositiva con le tue foto per sviluppare le tue competenze.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では、今日は何をしましょうか？水彩画の基本からリンゴとオレンジを描きましょう。冊子に掲載されている他のスキルアップ写真も引き続き描きましょう。色は類似色を使いましょう。例えば、明るい色には黄色、暗い色には緑かオレンジを使うなどです。オプション：スキルアップ写真のスライドを送っ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오늘은 뭘 해야 할까요? 수채화 기본에서 사과와 오렌지를 칠해 보세요. 책자에 있는 다른 스킬 강화 사진들도 계속 따라 해 보세요. 비슷한 색 구성표를 사용해 보세요. 예를 들어 밝은 부분에는 노란색을, 어두운 부분에는 초록색이나 주황색을 사용하는 거예요. 선택 사항: 스킬 강화 사진이 담긴 슬라이드를 보내주세요.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ber vê yekê divê ez îro çi bikim? Sêv û porteqalî ji bingehên boyaxên avî boyax bikim. Bi wêneyên din ên avakirina jêhatîbûnê yên di broşûra xwe de berdewam bikin. Şêweyekî rengîn ê wekhev bikar bînin. Mînakî, ji bo ronahiyê zer, û ji bo tarî jî kesk an porteqalî bikar bînin. Vebijarkî: Slaytek bi wêneyên xwe yên avakirina jêhatîbûnê ji min re bişînin.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Jadi apa yang perlu saya lakukan hari ini? Cat epal dan oren daripada asas cat air. Teruskan dengan foto pembina kemahiran lain dalam buku kecil anda. Gunakan skema warna yang serupa. Contohnya, gunakan kuning untuk lampu anda dan sama ada hijau atau oren untuk gelap anda. Pilihan: Hantar saya slaid dengan foto membina kemahiran anda sendiri.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അപ്പോൾ ഇന്ന് ഞാൻ എന്തുചെയ്യണം? വാട്ടർ കളർ ബേസിക്സുകൾ ഉപയോഗിച്ച് ആപ്പിളും ഓറഞ്ചും പെയിന്റ് ചെയ്യുക. നിങ്ങളുടെ ബുക്ക്‌ലെറ്റിലെ മറ്റ് സ്‌കിൽ-ബിൽഡർ ഫോട്ടോകളുമായി മുന്നോട്ട് പോകുക. സമാനമായ ഒരു കളർ സ്കീം ഉപയോഗിക്കുക. ഉദാഹരണത്തിന്, നിങ്ങളുടെ ലൈറ്റുകൾക്ക് മഞ്ഞയും നിങ്ങളുടെ ഡാർക്കുകൾക്ക് പച്ചയോ ഓറഞ്ചോ ഉപയോഗിക്കുക. ഓപ്ഷണൽ: നിങ്ങളുടെ സ്വന്തം സ്‌കിൽ-ബിൽഡിംഗ് ഫോട്ടോകളുള്ള ഒരു സ്ലൈഡ് എനിക്ക് അയയ്ക്കുക.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त्यसो भए आज म के गर्नुपर्छ? पानीको रंगको आधारभूत कुराहरूबाट स्याउ र सुन्तला रंगाउनुहोस्। आफ्नो पुस्तिकामा अन्य सीप-निर्माणकर्ता फोटोहरू जारी राख्नुहोस्। समान रंग योजना प्रयोग गर्नुहोस्। उदाहरणका लागि, आफ्नो बत्तीहरूको लागि पहेंलो र आफ्नो गाढाको लागि हरियो वा सुन्तला प्रयोग गर्नुहोस्। वैकल्पिक: मलाई तपाईंको आफ्नै सीप-निर्माणकर्ता फोटोहरू सहितको स्लाइड पठाउनुहोस्।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نو زه باید نن څه وکړم؟ د اوبو د رنګ اساساتو څخه مڼه او نارنجي رنګ کړئ. په خپل کتابچه کې د نورو مهارت جوړونکو عکسونو سره دوام ورکړئ. ورته رنګ سکیم وکاروئ. د مثال په توګه، د خپلو څراغونو لپاره ژیړ وکاروئ، او یا هم د خپلو تیاره رنګونو لپاره شنه یا نارنجي وکاروئ. اختیاري: ماته د خپلو مهارت جوړولو عکسونو سره یو سلایډ واستوئ.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Então, o que devo fazer hoje? Pintar a maçã e a laranja com aquarela básica. Continue com as outras fotos de desenvolvimento de habilidades do seu livreto. Use um esquema de cores análogo. Por exemplo, use amarelo para as cores claras e verde ou laranja para as cores escuras. Opcional: envie-me um slide com suas próprias fotos de desenvolvimento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ਤਾਂ ਅੱਜ ਮੈਨੂੰ ਕੀ ਕਰਨਾ ਚਾਹੀਦਾ ਹੈ? ਪਾਣੀ ਦੇ ਰੰਗ ਦੀਆਂ ਮੂਲ ਗੱਲਾਂ ਤੋਂ ਸੇਬ ਅਤੇ ਸੰਤਰੀ ਰੰਗ ਕਰੋ। ਆਪਣੀ ਕਿਤਾਬਚੇ ਵਿੱਚ ਹੋਰ ਹੁਨਰ-ਨਿਰਮਾਤਾ ਫੋਟੋਆਂ ਨਾਲ ਜਾਰੀ ਰੱਖੋ। ਇੱਕ ਸਮਾਨ ਰੰਗ ਸਕੀਮ ਦੀ ਵਰਤੋਂ ਕਰੋ। ਉਦਾਹਰਣ ਵਜੋਂ, ਆਪਣੀਆਂ ਲਾਈਟਾਂ ਲਈ ਪੀਲੇ ਰੰਗ ਦੀ ਵਰਤੋਂ ਕਰੋ, ਅਤੇ ਆਪਣੇ ਗੂੜ੍ਹੇ ਰੰਗਾਂ ਲਈ ਹਰੇ ਜਾਂ ਸੰਤਰੀ ਰੰਗ ਦੀ ਵਰਤੋਂ ਕਰੋ। ਵਿਕਲਪਿਕ: ਮੈਨੂੰ ਆਪਣੀਆਂ ਹੁਨਰ-ਨਿਰਮਾਣ ਫੋਟੋਆਂ ਵਾਲੀ ਇੱਕ ਸਲਾਈਡ ਭੇਜੋ।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Итак, чем мне заняться сегодня? Нарисуйте яблоко и апельсин, используя основы акварели. Продолжайте работать с другими фотографиями для развития навыков в вашем буклете. Используйте аналогичную цветовую схему. Например, используйте жёлтый для светлых участков и зелёный или оранжевый для тёмных. Дополнительно: пришлите мне слайд с вашими фотографиями для развития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Дакле, шта би требало да радим данас? Насликајте јабуку и наранџасту из основа акварела. Наставите са осталим фотографијама за развој вештина у вашој брошури. Користите аналогну шему боја. На пример, користите жуту за светле делове, а зелену или наранџасту за тамне. Опционо: Пошаљите ми слајд са вашим фотографијама за развој вештина.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Haddaba maxaan sameeyaa maanta? Ku rinji tufaaxa iyo liimiga laga soo bilaabo aasaaska midabka biyaha. La soco sawirada xirfad-dhisayaasha kale ee buug-yarahaaga ku jira. Isticmaal midab isku mid ah. Tusaale ahaan, u isticmaal huruud ah nalalkaaga, iyo mid cagaar ama liimi ah mugdigaaga. Ikhtiyaar: ii soo dir sawir sawir leh oo aad xirfad u leedahay.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¿Qué debería hacer hoy? Pinta la manzana y el naranja con acuarela básica. Continúa con las demás fotos de tu cuadernillo para desarrollar habilidades. Usa una paleta de colores similar. Por ejemplo, usa amarillo para las luces y verde o naranja para las sombras. Opcional: Envíame una diapositiva con tus propias fotos para desarrollar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Janten naon anu kuring kedah laksanakeun ayeuna? Cet apel jeung jeruk tina dasar watercolor. Teruskeun sareng poto-poto pembina kaahlian anu sanés dina buklet anjeun. Paké skéma warna analog. Contona, make konéng keur lampu Anjeun, boh héjo atawa oranyeu keur darks Anjeun. Opsional: Kirimkeun ka kuring slide nganggo poto ngawangun kaahlian anjeun sorangan.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Kwa hivyo nifanye nini leo? Chora tufaha na chungwa kutoka kwa misingi ya rangi ya maji. Endelea na picha zingine za kukuza ujuzi katika kijitabu chako. Tumia mpango wa rangi unaofanana. Kwa mfano, tumia njano kwa taa zako, na ama kijani au machungwa kwa giza lako. Hiari: Nitumie slaidi na picha zako za kujenga ujuzi.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Så vad ska jag göra idag? Måla äpplet och apelsinen från akvarellgrunderna. Fortsätt med de andra färdighetsbyggande bilderna i ditt häfte. Använd ett analogt färgschema. Använd till exempel gult för dina ljusa färger och antingen grönt eller orange för dina mörka. Valfritt: Skicka mig en bild med dina egna färdighetsbyggande foton.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Kaya ano ang dapat kong gawin ngayon? Kulayan ang mansanas at orange mula sa mga pangunahing kaalaman sa watercolor. Ipagpatuloy ang iba pang mga larawang bumubuo ng kasanayan sa iyong buklet. Gumamit ng isang katulad na scheme ng kulay. Halimbawa, gumamit ng dilaw para sa iyong mga ilaw, at alinman sa berde o orange para sa iyong madilim. Opsyonal: Padalhan ako ng slide na may sarili mong mga larawan sa pagbuo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சரி, இன்று நான் என்ன செய்ய வேண்டும்? வாட்டர்கலர் அடிப்படைகளைப் பயன்படுத்தி ஆப்பிள் மற்றும் ஆரஞ்சு நிறத்தை வரையவும். உங்கள் சிறு புத்தகத்தில் உள்ள மற்ற திறன்-வளர்ப்பு புகைப்படங்களுடன் தொடர்ந்து செல்லுங்கள். ஒத்த வண்ணத் திட்டத்தைப் பயன்படுத்தவும். உதாரணமாக, உங்கள் விளக்குகளுக்கு மஞ்சள் நிறத்தையும், உங்கள் அடர் நிறங்களுக்கு பச்சை அல்லது ஆரஞ்சு நிறத்தையும் பயன்படுத்தவும். விருப்பத்தேர்வு: உங்கள் சொந்த திறன்-வளர்ப்பு புகைப்படங்களுடன் ஒரு ஸ்லைடை எனக்கு அனுப்பவும்.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วันนี้ฉันควรทำอะไรดี? ระบายสีแอปเปิลกับส้มจากพื้นฐานสีน้ำ ลองทำภาพเสริมทักษะอื่นๆ ในสมุดของคุณต่อไป ใช้โทนสีที่คล้ายคลึงกัน เช่น ใช้สีเหลืองสำหรับสีอ่อน และใช้สีเขียวหรือสีส้มสำหรับสีเข้ม ไม่จำเป็น: ส่งสไลด์พร้อมภาพเสริมทักษะของคุณมาให้ฉัน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Peki bugün ne yapmalıyım? Temel suluboya tekniklerinden elma ve portakalı boya. Kitapçığındaki diğer beceri geliştirici fotoğraflarla devam et. Benzer bir renk şeması kullan. Örneğin, açık renkler için sarı, koyu renkler için yeşil veya turuncu kullan. İsteğe bağlı: Bana kendi beceri geliştirici fotoğraflarından oluşan bir slayt gönder.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Отже, що ж мені робити сьогодні? Намалюйте яблуко та апельсин з основ акварелі. Продовжуйте з іншими фотографіями для розвитку навичок у вашому буклеті. Використовуйте аналогічну колірну схему. Наприклад, використовуйте жовтий для світлих кольорів, а зелений або помаранчевий для темних. За бажанням: надішліть мені слайд із власними фотографіями для розвитку навичок.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تو آج مجھے کیا کرنا چاہیے؟ واٹر کلر کی بنیادی باتوں سے سیب اور سنتری کو پینٹ کریں۔ اپنے کتابچے میں دیگر ہنر سازی کی تصاویر کے ساتھ جاری رکھیں۔ یکساں رنگ سکیم استعمال کریں۔ مثال کے طور پر، اپنی روشنی کے لیے پیلے رنگ کا استعمال کریں، اور اپنے اندھیرے کے لیے سبز یا نارنجی۔ اختیاری: مجھے اپنی مہارت پیدا کرنے والی تصاویر کے ساتھ ایک سلائیڈ بھیجیں۔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Vậy hôm nay mình nên làm gì? Vẽ quả táo và quả cam từ những kiến ​​thức cơ bản về màu nước. Tiếp tục với những bức ảnh rèn luyện kỹ năng khác trong tập sách của bạn. Sử dụng bảng màu tương tự. Ví dụ, dùng màu vàng cho phần sáng và xanh lá cây hoặc cam cho phần tối. Tùy chọn: Gửi cho tôi một slide ảnh rèn luyện kỹ năng của riêng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g25b3bed8b3d_0_126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22" name="Google Shape;622;g25b3bed8b3d_0_12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Remember to paint two skill builders at the same time!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Mos harroni të pikturoni dy ndërtues aftësish në të njëjtën kohë!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በአንድ ጊዜ ሁለት ችሎታ ገንቢዎችን መቀባት ያስታውሱ!</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تذكر أن ترسم اثنين من بناة المهارات في نفس الوقت!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Հիշե՛ք միաժամանակ նկարել երկու հմտությունների կառուցող։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Recorda pintar dos constructors d'habilitats alhora!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记住要同时绘制两个技能构建器！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Vergeet niet om twee skill builders tegelijk te schilderen!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یادتان باشد که همزمان دو مهارت سازنده را نقاشی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N'oubliez pas de peindre deux générateurs de compétences en même temps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Denken Sie daran, zwei Skill Builder gleichzeitig zu bemalen!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એક જ સમયે બે કૌશલ્ય નિર્માતાઓને રંગવાનું યાદ રાખો!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एक ही समय में दो कौशल बिल्डरों को चित्रित करना याद रखें!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Ricordatevi di dipingere due costruttori di abilità contemporaneamente!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スキルビルダーを 2 つ同時にペイントすることを忘れないでください。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동시에 두 가지 스킬 빌더를 그리는 것을 잊지 마세요!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bîr mekin ku di heman demê de du avakerên jêhatîbûnê boyax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Ingat untuk melukis dua pembina kemahiran pada masa yang 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ഒരേ സമയം രണ്ട് സ്കിൽ ബിൽഡർമാരെ വരയ്ക്കാൻ ഓർമ്മിക്കുക!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एकै समयमा दुई सीप निर्माणकर्ताहरूलाई रंगाउन नबिर्सनुहोस्!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په یاد ولرئ چې په ورته وخت کې دوه مهارت جوړونکي رنګ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Lembre-se de pintar dois construtores de habilidades ao mesmo tempo!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ਇੱਕੋ ਸਮੇਂ ਦੋ ਹੁਨਰ ਨਿਰਮਾਤਾਵਾਂ ਨੂੰ ਪੇਂਟ ਕਰਨਾ ਯਾਦ ਰੱਖੋ!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Не забудьте покрасить два навыка одновременно!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Не заборавите да истовремено сликате два градитеља вештина!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Xusuusnow inaad rinjiyayso laba xirfad-dhisayaal isku mar!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¡Recuerda pintar dos constructores de habilidades al mismo tiempo!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Inget pikeun cet dua tukang skill dina waktos anu sareng!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Kumbuka kuchora wajenzi wawili wa ujuzi kwa wakati mmoja!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 ihåg att måla två färdighetsbyggare samtidigt!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Tandaan na magpinta ng dalawang tagabuo ng kasanayan sa parehong oras!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ஒரே நேரத்தில் இரண்டு திறன் உருவாக்குநர்களை வரைய நினைவில் கொள்ளுங்கள்!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อย่าลืมวาดผู้ฝึกทักษะสองคนในเวลาเดียวกัน!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Aynı anda iki beceri geliştiriciyi boyamayı unutmayın!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Пам'ятайте, що потрібно малювати двох будівельників навичок одночасно!</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ایک ہی وقت میں دو ہنر سازوں کو پینٹ کرنا یاد رکھیں!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Hãy nhớ vẽ hai người xây dựng kỹ năng cùng một lúc!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gfcede608fc_0_33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33" name="Google Shape;633;gfcede608fc_0_3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US" sz="900">
                <a:latin typeface="Open Sans"/>
                <a:ea typeface="Open Sans"/>
                <a:cs typeface="Open Sans"/>
                <a:sym typeface="Open Sans"/>
              </a:rPr>
              <a:t>Here's a copy of the colour wheel that I use to help me get accurate colours.</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وفيما يلي نسخة من عجلة الألوان التي تستخدم لمساعدتي في الحصول على ألوان دقيقة.</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Narito ang isang kopya ng kulay wheel na ginagamit ko na makakatulong sa akin makakuha ng tumpak na mga kulay.</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Hapa ni nakala ya rangi gurudumu kwamba mimi kutumia kunisaidia kupata rangi sahihi.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여기에 내가 정확한 색상을 얻을 내가 도움말을 사용하는 컬러 휠의 사본입니다.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Hier ist eine Kopie des Farbrades, dass ich Hilfe gebrauchen mir genaue Farben zu bekommen.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Halkan nuqul ka mid ah wheel midab aan isticmaalaan si ay caawimaad i heli midabada sax ah.</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这里的色轮的副本，我用它来帮助我得到准确的颜色。</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Li vir a copy of dolaba rengan, ku ez ji bo alîkariyê bikar min dest bi rengên rasteqîne ye.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यहाँ रंग पाङ्ग्रा प्रतिलिपि मलाई सही रंग प्राप्त म मद्दत गर्न प्रयोग गर्ने हो।</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Aqui está uma cópia da roda de cores que eu uso para me ajudar a obter cores precisas.</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g25b3bed8b3d_0_114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38" name="Google Shape;638;g25b3bed8b3d_0_1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Mixing colours: Green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Përzierja e ngjyrave: Jeshile = e verdhë + cian, Blu-vjollcë = cian + magenta, E kuqe-portokalli = magenta + e verdhë, E zezë = e verdhë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ቀለሞች መቀላቀል፡ አረንጓዴ = ቢጫ + ሲያን፣ ሰማያዊ-ቫዮሌት = ሲያን + ማጌንታ፣ ቀይ-ብርቱካንማ = ማጌንታ + ቢጫ፣ ጥቁር = ቢጫ + ሲያን + ማጌንታ</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مزج الألوان: الأخضر = أصفر + سماوي، الأزرق البنفسجي = سماوي + أرجواني، الأحمر البرتقالي = أرجواني + أصفر، الأسود = أصفر + سماوي + أرجواني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Գույների խառնուրդ՝ Կանաչ = դեղին + երկնագույն, Կապույտ-մանուշակագույն = երկնագույն + մանուշակագույն, Կարմիր-նարնջագույն = մանուշակագույն + դեղին, Սև = դեղին + երկնագույն + մանուշակագույն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Barreja de colors: Verd = Groc + cian, Blau-violeta = Cian + magenta, Vermell-taronja = Magenta + groc, Negre = Groc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混合颜色：绿色 = 黄色 + 青色，蓝紫色 = 青色 + 洋红色，红橙色 = 洋红色 + 黄色，黑色 = 黄色 + 青色 + 洋红色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Mengkleuren: Groen = Geel + cyaan, Blauw-violet = Cyaan + magenta, Rood-oranje = Magenta + geel, Zwart = Geel + cyaan + magenta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ترکیب رنگ‌ها: سبز = زرد + فیروزه‌ای، آبی-بنفش = فیروزه‌ای + سرخابی، قرمز-نارنجی = سرخابی + زرد، مشکی = زرد + فیروزه‌ای + سرخابی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Mélange de couleurs : Vert = Jaune + cyan, Bleu-violet = Cyan + magenta, Rouge-orange = Magenta + jaune, Noir = Jaune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Mischfarben: Grün = Gelb + Cyan, Blauviolett = Cyan + Magenta, Rotorange = Magenta + Gelb, Schwarz = Gelb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રંગોનું મિશ્રણ: લીલો = પીળો + વાદળી, વાદળી-વાયોલેટ = વાદળી + મેજેન્ટા, લાલ-નારંગી = મેજેન્ટા + પીળો, કાળો = પીળો + વાદળી + મેજેન્ટા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रंगों का मिश्रण: हरा = पीला + सियान, नीला-बैंगनी = सियान + मैजेंटा, लाल-नारंगी = मैजेंटा + पीला, काला = पीला + सियान + मैजेंटा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Miscelazione dei colori: Verde = Giallo + ciano, Blu-viola = ciano + magenta, Rosso-arancio = magenta + giallo, Nero = Giallo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色の混合：緑 = 黄色 + シアン、青紫 = シアン + マゼンタ、赤オレンジ = マゼンタ + 黄色、黒 = 黄色 + シアン + マゼンタ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색상 혼합: 녹색 = 노랑 + 청록색, 청자색 = 청록색 + 자홍색, 빨강-주황색 = 자홍색 + 노랑색, 검정 = 노랑 + 청록색 + 자홍색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Têkelkirina rengan: Kesk = Zer + şîn, Şîn-binefşî = şîn + magenta, Sor-porteqalî = magenta + zer, Reş = Zer + şîn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campuran: Hijau = Kuning + cyan, Biru-ungu = Cyan + magenta, Merah-oren = Magenta + kuning, Hitam = Kuning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നിറങ്ങളുടെ മിശ്രിതം: പച്ച = മഞ്ഞ + സിയാൻ, നീല-വയലറ്റ് = സിയാൻ + മജന്ത, ചുവപ്പ്-ഓറഞ്ച് = മജന്ത + മഞ്ഞ, കറുപ്പ് = മഞ്ഞ + സിയാൻ + മജന്ത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रंगहरू मिसाउने: हरियो = पहेंलो + सियान, नीलो-बैजनी = सियान + म्याजेन्टा, रातो-सुन्तला = म्याजेन्टा + पहेंलो, कालो = पहेंलो + सियान + म्याजेन्टा</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رنګونو مخلوط کول: شنه = ژیړ + نیلي، نیلي-بنفشي = نیلي + نارنجي، سور-نارنجي = نیلي + ژیړ، تور = ژیړ + نیلي + نیلي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Mistura de cores: Verde = Amarelo + ciano, Azul-violeta = Ciano + magenta, Vermelho-laranja = Magenta + amarelo, Preto = Amarelo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ਰੰਗਾਂ ਦਾ ਮਿਸ਼ਰਣ: ਹਰਾ = ਪੀਲਾ + ਨੀਲਾ, ਨੀਲਾ-ਜਾਮਨੀ = ਨੀਲਾ + ਮੈਜੈਂਟਾ, ਲਾਲ-ਸੰਤਰੀ = ਮੈਜੈਂਟਾ + ਪੀਲਾ, ਕਾਲਾ = ਪੀਲਾ + ਨੀਲਾ + ਮੈਜੈਂਟਾ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Мешање боја: Зелена = жута + цијан, Плаво-љубичаста = цијан + магента, Црвено-наранџаста = магента + жута, Црна = жута + цијан + магента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Midabada isku dhafka ah: Cagaar = Jaalle + cyan, buluug-violet = Cyan + magenta, Casaan-orange = Magenta + huruud ah, Madow = Jaalle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Mezcla de colores: Verde = Amarillo + cian, Azul-violeta = Cian + magenta, Rojo-naranja = Magenta + amarillo, Negro = Amarillo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campuran: Héjo = Konéng + cyan, Biru-Violet = Cyan + magénta, Beureum-oranyeu = Magénta + koneng, Hideung = Konéng + cyan + magénta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zinazochanganya: Kijani = Njano + cyan, Bluu-violet = Cyan + magenta, Nyekundu-machungwa = Magenta + manjano, Nyeusi = Njano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Blandfärger: Grön = Gul + cyan, Blåviolett = Cyan + magenta, Rödorange = Magenta + gul, Svart = Gul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Paghahalo ng mga kulay: Berde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கலப்பு நிறங்கள்: பச்சை = மஞ்சள் + சியான், நீலம்-ஊதா = சியான் + மெஜந்தா, சிவப்பு-ஆரஞ்சு = மெஜந்தா + மஞ்சள், கருப்பு = மஞ்சள் + சியான் + மெஜந்தா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การผสมสี: สีเขียว = เหลือง + น้ำเงินเขียว, สีน้ำเงินม่วง = น้ำเงินเขียว + แดงอมม่วง, สีแดงส้ม = แดงอมม่วง + เหลือง, สีดำ = เหลือง + น้ำเงินเขียว + แดงอมม่วง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Renklerin karıştırılması: Yeşil = Sarı + camgöbeği, Mavi-mor = Camgöbeği + macenta, Kırmızı-turuncu = Macenta + sarı, Siyah = Sarı + camgöbeği + macenta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مکسنگ رنگ: سبز = پیلا + سیان، بلیو-وائلٹ = سیان + میجنٹا، سرخ اورنج = میجنٹا + پیلا، سیاہ = پیلا + سیان + میجنٹا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Pha trộn màu sắc: Xanh lá cây = Vàng + lục lam, Xanh lam tím = Lục lam + đỏ tươi, Đỏ cam = Đỏ tươi + vàng, Đen = Vàng + lục lam + đỏ tươi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g25b3bed8b3d_0_1000: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Colour schemes for balanced compositions: complementary, analogous, split complementary, triad, rectangular, and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Skema ngjyrash për kompozime të ekuilibruara: plotësuese, analoge, plotësuese të ndara, triadë, drejtkëndëshe dhe katrore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የቀለም ዕቅዶች ለተመጣጣኝ ቅንብር፡ ተጓዳኝ፣ ተመሳሳይ፣ የተከፈለ ማሟያ፣ ባለሶስት፣ አራት ማዕዘን እና ካሬ</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مخططات الألوان للتراكيب المتوازنة: التكميلية، والمتماثلة، والمتكاملة المنقسمة، والثلاثية، والمستطيلة، والمربعة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Հավասարակշռված կոմպոզիցիաների գունային սխեմաներ՝ լրացուցիչ, անալոգային, բաժանված լրացուցիչ, եռյակ, ուղղանկյուն և քառակուսի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Esquemes de colors per a composicions equilibrades: complementaris, anàlegs, complementaris dividits, tríades, rectangulars i quadrats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平衡构图的配色方案：互补色、类似色、分裂互补色、三色、矩形和正方形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Kleurenschema's voor evenwichtige composities: complementair, analoog, gesplitst complementair, triade, rechthoekig en vierkant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طرح‌های رنگی برای ترکیب‌بندی‌های متعادل: مکمل، مشابه، مکمل تقسیم‌شده، سه‌گانه، مستطیلی و مربعی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Schémas de couleurs pour des compositions équilibrées : complémentaires, analogues, complémentaires divisées, triades, rectangulaires et carrées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Farbschemata für ausgewogene Kompositionen: komplementär, analog, geteilt komplementär, Triade, rechteckig und quadratisch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સંતુલિત રચનાઓ માટે રંગ યોજનાઓ: પૂરક, સમાન, વિભાજિત પૂરક, ત્રિપુટી, લંબચોરસ અને ચોરસ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संतुलित रचनाओं के लिए रंग योजनाएँ: पूरक, अनुरूप, विभाजित पूरक, त्रय, आयताकार और वर्ग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Schemi di colori per composizioni bilanciate: complementari, analoghi, complementari divisi, triadi, rettangolari e quadrati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バランスのとれた構成のための配色: 補色、類似色、分割補色、トライアド、長方形、正方形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균형 잡힌 구성을 위한 색상 구성표: 보색, 유사, 분할 보색, 3색, 직사각형 및 정사각형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Şêwazên rengan ji bo kompozîsyonên hevseng: temamker, analog, temamkerê parçebûyî, sêalî, çargoşeyî, û çargoşe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Skema warna untuk komposisi seimbang: pelengkap, analog, pelengkap belah, triad, segi empat tepat dan segi empat 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സന്തുലിത കോമ്പോസിഷനുകൾക്കുള്ള വർണ്ണ സ്കീമുകൾ: പൂരക, അനലോഗസ്, സ്പ്ലിറ്റ് പൂരക, ട്രയാഡ്, ദീർഘചതുരം, ചതുരം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सन्तुलित रचनाहरूको लागि रङ योजनाहरू: पूरक, समान, विभाजित पूरक, त्रिकोण, आयताकार, र वर्ग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متوازن ترکیبونو لپاره د رنګ سکیمونه: تکمیلي، مشابه، ویشل شوي تکمیلي، درې ګونی، مستطیل، او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Esquemas de cores para composições equilibradas: complementar, análogo, complementar dividido, tríade, retangular e quadrado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ਸੰਤੁਲਿਤ ਰਚਨਾਵਾਂ ਲਈ ਰੰਗ ਸਕੀਮਾਂ: ਪੂਰਕ, ਸਮਾਨ, ਸਪਲਿਟ ਪੂਰਕ, ਤਿਕੋਣੀ, ਆਇਤਾਕਾਰ, ਅਤੇ ਵਰਗ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Цветовые схемы для сбалансированных композиций: дополнительные, аналогичные, разделенные дополнительные, триадные, прямоугольные и квадратные.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Шеме боја за уравнотежене композиције: комплементарне, аналогне, раздвојене комплементарне, тријадне, правоугаоне и квадратне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Nidaamyada midabka ee isku-dheelitirka isku-dheelli-tiran: is-dhammaystiran, is-barbar-dhig, kala-jajabin dhammaystir ah, saddex-gees ah, leydi iyo labajibbaaran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Esquemas de color para composiciones equilibradas: complementario, análogo, complementario dividido, tríada, rectangular y cuadrado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Skéma warna pikeun komposisi saimbang: komplementer, analog, split complementary, triad, rectangular, sareng kuadrat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Miradi ya rangi ya utunzi wa usawa: nyongeza, mlinganisho, nyongeza ya mgawanyiko, utatu, mstatili na mraba.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Färgscheman för balanserade kompositioner: komplementär, analog, delad komplementär, triad, rektangulär och kvadratisk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Mga scheme ng kulay para sa balanseng komposisyon: komplementaryo, analogous, split complementary, triad, rectangular, at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சமச்சீர் கலவைகளுக்கான வண்ணத் திட்டங்கள்: நிரப்பு, ஒத்த, பிளவு நிரப்பு, முக்கோணம், செவ்வகம் மற்றும் சதுரம்.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โครงร่างสีสำหรับองค์ประกอบที่สมดุล: สีเสริม สีเปรียบเทียบ สีเสริมแบบแยก สีสามสี สีสี่เหลี่ยมผืนผ้า และสีสี่เหลี่ยมจัตุรัส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Dengeli kompozisyonlar için renk şemaları: tamamlayıcı, benzer, bölünmüş tamamlayıcı, üçlü, dikdörtgen ve kare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Колірні схеми для збалансованих композицій: комплементарні, аналогові, роздільно-комплементарні, тріади, прямокутні та квадратні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متوازن کمپوزیشن کے لیے رنگ سکیمیں: تکمیلی، مشابہ، تقسیم تکمیلی، سہ رخی، مستطیل، اور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Các bảng màu cho bố cục cân bằng: bổ sung, tương tự, bổ sung chia đôi, bộ ba, hình chữ nhật và hình vuông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645" name="Google Shape;645;g25b3bed8b3d_0_100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29550b1c697_1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51" name="Google Shape;651;g29550b1c697_1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Ask your teacher to take a photo of your work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Kërkoji mësuesit/mësueses të të bëjë një foto të punës tënde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የስራዎን ፎቶ እንዲያነሳ አስተማሪዎን ይጠይቁ</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اطلب من معلمك أن يلتقط صورة لعملك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Խնդրեք ձեր ուսուցչին լուսանկարել ձեր աշխատանքը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Demana al teu professor/a que faci una foto de la teva feina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让你的老师给你的作品拍照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Vraag je leraar om een ​​foto van je werk te maken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از معلمتان بخواهید از کارتان عکس بگیرد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Demandez à votre professeur de prendre une photo de votre travail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Bitten Sie Ihren Lehrer, ein Foto Ihrer Arbeit zu machen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શિક્ષકને તમારા કામનો ફોટો લેવા કહો.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अपने शिक्षक से अपने काम की तस्वीर लेने के लिए कहें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Chiedi al tuo insegnante di scattare una foto del tuo lavoro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先生にあなたの作品の写真を撮ってもらいましょう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선생님께 당신의 작품 사진을 찍어달라고 부탁하세요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mamosteyê/a xwe bixwaze ku wêneyekî xebata te bigire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Minta guru anda mengambil gambar kerja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ജോലിയുടെ ഒരു ഫോട്ടോ എടുക്കാൻ അധ്യാപകനോട് ആവശ്യപ്പെടുക.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आफ्नो शिक्षकलाई आफ्नो कामको फोटो खिच्न भन्नुहोस्।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له خپل ښوونکي څخه وغواړئ چې ستاسو د کار عکس واخلي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Peça ao seu professor para tirar uma foto do seu trabalho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ਆਪਣੇ ਅਧਿਆਪਕ ਨੂੰ ਆਪਣੇ ਕੰਮ ਦੀ ਫੋਟੋ ਖਿੱਚਣ ਲਈ ਕਹੋ।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Попросите учителя сфотографировать вашу работу.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Замолите наставника да вам фотографише рад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Weydii macalinkaaga inuu sawir ka qaado shaqadaada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Pídele a tu profesor que tome una foto de tu trabajo.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Tanya guru anjeun nyandak poto karya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Mwambie mwalimu wako apige picha ya kazi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 din lärare att ta ett foto på ditt arbete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Hilingin sa iyong guro na kumuha ng larawan ng iyong 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ஆசிரியரிடம் உங்கள் வேலையைப் புகைப்படம் எடுக்கச் சொல்லுங்கள்.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ขอให้ครูถ่ายรูปงานของคุณ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Öğretmeninizden çalışmanızın fotoğrafını çekmesini isteyin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Попросіть свого вчителя сфотографувати вашу роботу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اپنے استاد سے اپنے کام کی تصویر لینے کو کہیں۔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Yêu cầu giáo viên chụp ảnh bài làm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g25b3bed8b3d_0_80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59" name="Google Shape;659;g25b3bed8b3d_0_8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Wait for clean up time! Dump your water in the sink closest to the door. Stack your containers next to the sink. Do not clean out your palette. You will add water and use it again tomorrow. Fold your booklet open and stack it on top of your palette to dry. Put your palette and booklet away inside your cubby. Is your cubby full? Give me your old portrait and depth drawing booklets to 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Prit kohën e pastrimit! Hidhe ujin në lavamanin më afër derës. Vendos enët pranë lavamanit. Mos e pastro paletën. Do të shtosh ujë dhe do ta përdorësh përsëri nesër. Palose broshurën dhe vendose sipër paletës që të thahet. Vendos paletën dhe broshurën brenda dollapit tënd. A është dollapi plot? Më jep broshurat e vjetra të portreteve dhe vizatimeve të thellësisë për t'i ricikluar!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የጽዳት ጊዜ ይጠብቁ! ውሃዎን ወደ በሩ በጣም ቅርብ በሆነ ገንዳ ውስጥ ይጥሉት። መያዣዎችዎን ከመታጠቢያ ገንዳው አጠገብ ያከማቹ። ቤተ-ስዕልዎን አያጽዱ። ውሃ ጨምረህ ነገ እንደገና ትጠቀማለህ። ቡክሌቱን አጣጥፈው እንዲደርቅ ከፓልቴልዎ ላይ ይክሉት። ቤተ-ስዕልዎን እና ቡክሌትዎን በኩቢዎ ውስጥ ያስቀምጡ። የእርስዎ ኩቢ ሞልቷል? እንደገና ጥቅም ላይ ለማዋል የድሮውን የቁም እና ጥልቀት ሥዕል ቡክሌቶችን ስጠኝ!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انتظر وقت التنظيف! صبّ الماء في الحوض الأقرب إلى الباب. رتّب أوعية الرسم بجانب الحوض. لا تنظّف لوحتك، ستضيف الماء وتستخدمه غدًا. اطوِ كُتيّبك وافتحه وضعْه فوق لوحتك ليجف. ضع لوحتك وكُتيّبك في خزانتك. هل خزانتك ممتلئة؟ أعطني كُتيّبات رسم البورتريه والرسم العميق القديمة لإعادة تدويرها!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Սպասեք մաքրման ժամանակին։ Ջուրը լցրեք դռանը ամենամոտ լվացարանի մեջ։ Տարաները դասավորեք լվացարանի կողքին։ Մի՛ մաքրեք ձեր պալիտրաը։ Դուք ջուր կավելացնեք և այն կրկին կօգտագործեք վաղը։ Բացեք ձեր գրքույկը և դասավորեք այն պալիտրաի վրա, որպեսզի չորանա։ Պալիտրաը և գրքույկը դրեք ձեր պահեստային տարածքում։ Ձեր պահեստային տարածքը լի՞ է։ Տվեք ինձ ձեր հին դիմանկարների և խորության նկարների գրքույկները վերամշակելու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Espereu que arribi l'hora de netejar! Aboqueu l'aigua a la pica més propera a la porta. Apileu els recipients al costat de la pica. No buideu la paleta. Hi afegireu aigua i la tornareu a utilitzar demà. Obriu el fullet i apileu-lo a sobre de la paleta perquè s'assequi. Guardeu la paleta i el fullet dins del vostre armari. El vostre armari està ple? Doneu-me els vostres vells fullets de retrats i dibuix de profunditat per reciclar-los!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等待清理时间！把水倒进离门最近的水槽。把容器堆放在水槽旁边。不要清洗调色板。明天加水再用。把小册子折开，叠放在调色板上晾干。把调色板和小册子放进你的储物柜里。你的储物柜满了吗？把你的旧肖像画和深度画册给我，让我回收利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Wacht tot het tijd is om op te ruimen! Gooi je water in de gootsteen die het dichtst bij de deur staat. Zet je bakjes naast de gootsteen. Maak je palet niet schoon. Je vult het met water en gebruikt het morgen weer. Vouw je boekje open en leg het op je palet om te drogen. Berg je palet en boekje op in je opbergvak. Is je opbergvak vol? Geef me je oude portret- en dieptetekenboekjes om te recyclen!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صبر کن تا وقت تمیزکاری برسد! آب را در سینک نزدیک به در بریز. ظرف‌هایت را کنار سینک بچین. پالت را تمیز نکن. فردا دوباره آب اضافه می‌کنی و از آن استفاده می‌کنی. دفترچه‌ات را تا بزن و روی پالت بچین تا خشک شود. پالت و دفترچه‌ات را داخل کمدت بگذار. آیا کمدت پر شده است؟ دفترچه‌های نقاشی پرتره و عمق قدیمی‌ات را بده تا بازیافت کنم!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Attendez l'heure du rangement ! Videz votre eau dans l'évier le plus proche de la porte. Empilez vos récipients près de l'évier. Ne nettoyez pas votre palette. Vous ajouterez de l'eau et la réutiliserez demain. Dépliez votre livret et empilez-le sur votre palette pour le faire sécher. Rangez votre palette et votre livret dans votre casier. Votre casier est plein ? Donnez-moi vos vieux livrets de portraits et de dessins en profondeur pour que je les recycle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Warte auf die Aufräumzeit! Schütte das Wasser in das Waschbecken neben der Tür. Stapele deine Behälter neben dem Waschbecken. Reinige deine Palette nicht. Du wirst Wasser hinzufügen und sie morgen wieder verwenden. Falte dein Heft auf und lege es zum Trocknen auf deine Palette. Lege Palette und Heft in dein Fach. Ist dein Fach voll? Gib mir deine alten Porträt- und Tiefenzeichnungshefte zum Recyceln!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સફાઈ સમયની રાહ જુઓ! તમારા પાણીને દરવાજાની સૌથી નજીકના સિંકમાં નાખો. સિંકની બાજુમાં તમારા કન્ટેનર મૂકો. તમારા પેલેટને સાફ કરશો નહીં. તમે પાણી ઉમેરશો અને કાલે ફરીથી તેનો ઉપયોગ કરશો. તમારી પુસ્તિકાને ખોલીને ગડી નાખો અને તેને તમારા પેલેટની ઉપર સૂકવવા માટે મૂકો. તમારા પેલેટ અને પુસ્તિકાને તમારા ક્યુબીની અંદર મૂકો. શું તમારું ક્યુબી ભરાઈ ગયું છે? મને તમારા જૂના પોટ્રેટ અને ડેપ્થ ડ્રોઇંગ પુસ્તિકાઓ રિસાયકલ કરવા માટે આપો!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सफाई के समय का इंतज़ार करो! अपना पानी दरवाज़े के पास वाले सिंक में डाल दो। अपने बर्तन सिंक के पास रख दो। अपने पैलेट को साफ़ मत करो। तुम पानी डालोगे और कल फिर इस्तेमाल करोगे। अपनी पुस्तिका को मोड़ो और उसे पैलेट के ऊपर सूखने के लिए रख दो। अपने पैलेट और पुस्तिका को अपने क्यूबी में रख दो। क्या तुम्हारा क्यूबी भर गया है? मुझे अपनी पुरानी पोर्ट्रेट और डेप्थ ड्रॉइंग पुस्तिकाएँ रीसायकल करने के लिए दे 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Aspetta che sia ora di pulire! Versa l'acqua nel lavandino più vicino alla porta. Metti i contenitori accanto al lavandino. Non pulire la tavolozza. Aggiungerai acqua e la riutilizzerai domani. Apri il libretto e impilalo sulla tavolozza per farlo asciugare. Riponi tavolozza e libretto nel tuo scompartimento. Il tuo scompartimento è pieno? Dammi i tuoi vecchi libretti di ritratti e disegni di profondità da riciclare!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片付けの時間まで待ちましょう！水はドアに一番近いシンクに捨てましょう。容器はシンクの横に重ねて置いてください。パレットは洗わないでください。明日また水を足して使います。小冊子は折りたたんでパレットの上に重ね、乾かしましょう。パレットと小冊子は収納棚にしまっておきましょう。収納棚がいっぱいですか？古くなった肖像画やデッサン用の小冊子をリサイクルに出しますので、ぜひお持ち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정리할 시간까지 기다려요! 문에서 가장 가까운 싱크대에 물을 버리세요. 용기는 싱크대 옆에 쌓아 두세요. 팔레트는 비우지 마세요. 물은 내일 다시 넣어서 사용해야 하니까요. 책자를 펼쳐 팔레트 위에 쌓아 말리세요. 팔레트와 책자는 수납장에 넣어 두세요. 수납장이 가득 찼나요? 오래된 초상화와 심도 드로잉 책자를 재활용해 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Li benda dema paqijkirinê bisekinin! Ava xwe berdin nav lavaboyê ya herî nêzîkî derî. Qutîyên xwe li kêleka lavaboyê rêz bikin. Paleta xwe paqij nekin. Hûn ê avê lê zêde bikin û sibê dîsa bikar bînin. Deftera xwe vekin û li ser paleta xwe rêz bikin da ku hişk bibe. Palet û deftera xwe têxin nav qutiya xwe ya razanê. Qefesa we tijî ye? Defterên portre û xêzkirina kûrahiyê yên kevin bidin min ku ez ji nû ve bikar bînim!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Tunggu masa pembersihan! Buang air anda di sinki yang paling hampir dengan pintu. Susun bekas anda di sebelah sinki. Jangan bersihkan palet anda. Anda akan menambah air dan menggunakannya semula esok. Lipat buku kecil anda dan susunkannya di atas palet anda untuk kering. Letakkan palet dan buku kecil anda di dalam cubby anda. Adakah cubby anda penuh? Berikan saya potret lama anda dan buku kecil lukisan mendalam untuk dikitar semula!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വൃത്തിയാക്കൽ സമയത്തിനായി കാത്തിരിക്കുക! വാതിലിനടുത്തുള്ള സിങ്കിൽ വെള്ളം ഒഴിക്കുക. സിങ്കിനടുത്തായി നിങ്ങളുടെ പാത്രങ്ങൾ അടുക്കി വയ്ക്കുക. നിങ്ങളുടെ പാലറ്റ് വൃത്തിയാക്കരുത്. നിങ്ങൾ വെള്ളം ചേർത്ത് നാളെ വീണ്ടും ഉപയോഗിക്കും. നിങ്ങളുടെ ബുക്ക്‌ലെറ്റ് മടക്കി ഉണക്കാൻ പാലറ്റിന് മുകളിൽ അടുക്കി വയ്ക്കുക. നിങ്ങളുടെ പാലറ്റും ബുക്ക്‌ലെറ്റും നിങ്ങളുടെ ക്യൂബിക്കുള്ളിൽ വയ്ക്കുക. നിങ്ങളുടെ ക്യൂബി നിറഞ്ഞിട്ടുണ്ടോ? പുനരുപയോഗത്തിനായി നിങ്ങളുടെ പഴയ പോർട്രെയ്റ്റും ഡെപ്ത് ഡ്രോയിംഗ് ബുക്ക്‌ലെറ്റുകളും എനിക്ക് 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सफा गर्ने समय पर्खनुहोस्! ढोकाको नजिकैको सिङ्कमा आफ्नो पानी खन्याउनुहोस्। सिङ्कको छेउमा आफ्ना कन्टेनरहरू थुपार्नुहोस्। आफ्नो प्यालेट सफा नगर्नुहोस्। तपाईंले पानी थप्नुहुनेछ र भोलि फेरि प्रयोग गर्नुहुनेछ। आफ्नो पुस्तिका खोल्नुहोस् र सुकाउनको लागि आफ्नो प्यालेटको माथि स्ट्याक गर्नुहोस्। आफ्नो प्यालेट र पुस्तिकालाई आफ्नो क्यूबी भित्र राख्नुहोस्। के तपाईंको क्यूबी भरिएको छ? मलाई रिसाइकल गर्न आफ्नो पुरानो पोर्ट्रेट र गहिराइ रेखाचित्र पुस्तिकाहरू दिनुहोस्!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پاکولو وخت ته انتظار وکړئ! خپلې اوبه دروازې ته نږدې په سینک کې واچوئ. خپل کانتینرونه د سینک تر څنګ ځای پر ځای کړئ. خپل پالټ مه پاکوئ. تاسو به اوبه اضافه کړئ او سبا به یې بیا وکاروئ. خپله کتابچه خلاصه کړئ او د خپل پالټ په سر کې یې د وچولو لپاره ځای پر ځای کړئ. خپل پالټ او کتابچه په خپل کیوبي کې دننه کېږدئ. ایا ستاسو کیوبي ډکه ده؟ خپل زاړه انځور او د ژور انځور کولو کتابچې ماته د بیا کارولو لپاره راکړئ!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Aguarde a hora da limpeza! Despeje a água na pia mais próxima da porta. Empilhe os recipientes ao lado da pia. Não limpe a paleta. Você adicionará água e a usará novamente amanhã. Abra o livreto e empilhe-o sobre a paleta para secar. Guarde a paleta e o livreto dentro do seu armário. O armário está cheio? Me deem seus velhos cadernos de retratos e desenhos de profundidade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ਸਫਾਈ ਦੇ ਸਮੇਂ ਦੀ ਉਡੀਕ ਕਰੋ! ਆਪਣਾ ਪਾਣੀ ਦਰਵਾਜ਼ੇ ਦੇ ਸਭ ਤੋਂ ਨੇੜੇ ਵਾਲੇ ਸਿੰਕ ਵਿੱਚ ਸੁੱਟ ਦਿਓ। ਆਪਣੇ ਡੱਬਿਆਂ ਨੂੰ ਸਿੰਕ ਦੇ ਕੋਲ ਰੱਖੋ। ਆਪਣੇ ਪੈਲੇਟ ਨੂੰ ਸਾਫ਼ ਨਾ ਕਰੋ। ਤੁਸੀਂ ਪਾਣੀ ਪਾਓਗੇ ਅਤੇ ਕੱਲ੍ਹ ਇਸਨੂੰ ਦੁਬਾਰਾ ਵਰਤੋਗੇ। ਆਪਣੀ ਕਿਤਾਬਚਾ ਖੋਲ੍ਹ ਕੇ ਮੋੜੋ ਅਤੇ ਇਸਨੂੰ ਸੁੱਕਣ ਲਈ ਆਪਣੇ ਪੈਲੇਟ ਦੇ ਉੱਪਰ ਰੱਖੋ। ਆਪਣੀ ਪੈਲੇਟ ਅਤੇ ਕਿਤਾਬਚੇ ਨੂੰ ਆਪਣੇ ਕਿਊਬੀ ਦੇ ਅੰਦਰ ਰੱਖੋ। ਕੀ ਤੁਹਾਡਾ ਕਿਊਬੀ ਭਰਿਆ ਹੋਇਆ ਹੈ? ਮੈਨੂੰ ਰੀਸਾਈਕਲ ਕਰਨ ਲਈ ਆਪਣੇ ਪੁਰਾਣੇ ਪੋਰਟਰੇਟ ਅਤੇ ਡੂੰਘਾਈ ਡਰਾਇੰਗ ਕਿਤਾਬਚੇ ਦਿਓ!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Дождитесь уборки! Вылейте воду в раковину, ближайшую к двери. Поставьте ёмкости рядом с раковиной. Не мойте палитру. Завтра вы снова нальёте воды и будете использовать её. Разверните буклет и положите его на палитру, чтобы он высох. Уберите палитру и буклет в шкафчик. Ваш шкафчик полон? Отдайте мне на переработку ваши старые буклеты для портретов и рисования объёмом!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Сачекај време за чишћење! Сипај воду у судоперу најближу вратима. Сложи посуде поред судопере. Не празни палету. Додаћеш воду и поново је употребити сутра. Пресавиј књижицу и сложи је на палету да се осуши. Стави палету и књижицу у преграду. Да ли ти је преграда пуна? Дај ми своје старе књижице са портретима и дубинским цртежима да рециклирам!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Sug wakhtiga nadiifinta! Biyahaaga ku shub saxanka ugu dhow albaabka. Ku dheji weelashaada saxanka agtiisa. Ha nadiifin palette-gaaga. Waxaad ku dari doontaa biyo oo mar labaad isticmaal berrito. Laabi buug-yarahaaga oo fur oo ku dheji dusha palette-gaaga si aad u engegto. Geli palette-gaaga iyo buug-yarahaaga gudaha cubbykaaga. Cubbykaaga ma buuxaa? I sii sawirkaagii hore iyo buugaag-gacmeedka qotodheer si aan dib u warshadeeyo!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¡Espera a que llegue la hora de limpiar! Tira el agua en el fregadero más cercano a la puerta. Apila los recipientes junto al fregadero. No vacíes la paleta. Agregarás agua y la usarás de nuevo mañana. Abre el cuadernillo y apílalo encima de la paleta para que se seque. Guarda la paleta y el cuadernillo en tu cubículo. ¿Está lleno tu cubículo? ¡Dame tus viejos cuadernillos de retratos y dibujos de profundidad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Antosan waktos beberesih! Dump cai anjeun dina tilelep pangdeukeutna ka panto. Tumpuk wadah anjeun gigireun tilelep. Ulah ngabersihan kaluar palette Anjeun. Anjeun bakal nambahkeun cai jeung make deui isukan. Buka buklet anjeun sareng tumpukan dina luhureun palette anjeun dugi ka garing. Pasang palette sareng buklet anjeun ka jero cubby anjeun. Naha cubby anjeun pinuh? Pasihan abdi potret lami sareng buklet gambar jero anjeun pikeun didaur ulang!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Subiri wakati wa kusafisha! Mwaga maji yako kwenye sinki iliyo karibu na mlango. Weka vyombo vyako karibu na sinki. Usifute palette yako. Utaongeza maji na kutumia tena kesho. Kunja kijitabu chako na kukiweka juu ya palette yako ili kikauke. Weka palette yako na kijitabu ndani ya cubby yako. Je! mtoto wako amejaa? Nipe taswira yako ya zamani na vijitabu vya kuchora vya kina ili kuchakatwa tena!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Vänta tills det är dags att städa! Häll vattnet i diskhon närmast dörren. Stapla dina behållare bredvid diskhon. Rengör inte din palett. Du kommer att fylla på med vatten och använda det igen imorgon. Vik upp ditt häfte och stapla det ovanpå din palett för att torka. Ställ undan din palett och häfte i ditt fack. Är ditt fack fullt? Ge mig dina gamla porträtt- och djupteckningshäften så att jag kan återvinna dem!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Maghintay para sa oras ng paglilinis! Itapon ang iyong tubig sa lababo na pinakamalapit sa pinto. Isalansan ang iyong mga lalagyan sa tabi ng lababo. Huwag linisin ang iyong palette. Magdadagdag ka ng tubig at gamitin ulit bukas. I-fold ang iyong buklet na bukas at isalansan ito sa ibabaw ng iyong palette upang matuyo. Ilagay ang iyong palette at booklet sa loob ng iyong cubby. Puno na ba ang cubby mo? Ibigay sa akin ang iyong lumang portrait at depth drawing booklet para i-recycle!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சுத்தம் செய்யும் நேரத்திற்காக காத்திருங்கள்! கதவுக்கு அருகில் உள்ள சிங்க்கில் உங்கள் தண்ணீரை ஊற்றவும். உங்கள் கொள்கலன்களை சிங்க்கிற்கு அருகில் அடுக்கி வைக்கவும். உங்கள் பேலட்டை சுத்தம் செய்ய வேண்டாம். நீங்கள் நாளை தண்ணீரைச் சேர்த்து மீண்டும் பயன்படுத்துவீர்கள். உங்கள் சிறு புத்தகத்தை மடித்து திறந்து உலர உங்கள் பேலட்டின் மேல் அடுக்கி வைக்கவும். உங்கள் பேலட்டையும் சிறு புத்தகத்தையும் உங்கள் கியூபிக்குள் வைக்கவும். உங்கள் கியூபி நிரம்பியதா? மறுசுழற்சி செய்ய உங்கள் பழைய உருவப்படம் மற்றும் ஆழம் வரைதல் சிறு புத்தகங்களை எனக்குக் கொடுங்கள்!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รอเวลาทำความสะอาด! เทน้ำลงในอ่างที่ใกล้ประตูที่สุด วางภาชนะไว้ข้างอ่าง อย่าล้างจาน เพราะพรุ่งนี้คุณจะเติมน้ำและใช้มันอีก พับสมุดของคุณเปิดออกแล้ววางทับบนจานสีเพื่อให้แห้ง เก็บจานสีและสมุดไว้ในช่องเก็บของ ช่องเก็บของของคุณเต็มหรือยัง? เอาสมุดวาดภาพบุคคลและสมุดวาดเส้นเก่าของคุณมาให้ฉันรีไซเคิล!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Temizlik zamanını bekleyin! Suyunuzu kapıya en yakın lavaboya boşaltın. Kaplarınızı lavabonun yanına istifleyin. Paletinizi temizlemeyin. Su ekleyip yarın tekrar kullanacaksınız. Kitapçığınızı katlayın ve kuruması için paletinizin üzerine koyun. Paletinizi ve kitapçığınızı dolabınıza kaldırın. Dolabınız dolu mu? Geri dönüşüm için eski portre ve derinlik çizim kitapçıklarınızı bana verin!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Зачекай на час прибирання! Вилий воду в раковину, що найближче до дверей. Постав контейнери поруч із раковиною. Не спустошай палітру. Ти додаси воду та використаєш її знову завтра. Розгорни буклет і поклади його на палітру, щоб вона висохла. Поклади палітру та буклет у свою шухлядку. Твоя шухляда повна? Віддай мені свої старі буклети з портретами та глибинними малюнками на переробку!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صفائی کے وقت کا انتظار کریں! اپنے پانی کو دروازے کے قریب ترین سنک میں ڈالیں۔ اپنے کنٹینرز کو سنک کے ساتھ لگائیں۔ اپنے پیلیٹ کو صاف نہ کریں۔ آپ پانی ڈال کر کل دوبارہ استعمال کریں گے۔ اپنے کتابچے کو کھول کر تہہ کریں اور اسے اپنے پیلیٹ کے اوپر رکھ کر خشک کریں۔ اپنے پیلیٹ اور کتابچہ کو اپنے کیوبی کے اندر رکھیں۔ کیا آپ کا کیوب بھرا ہوا ہے؟ مجھے ری سائیکل کرنے کے لیے اپنا پرانا پورٹریٹ اور گہرائی والی ڈرائنگ کتابچے دیں!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Đợi đến giờ dọn dẹp! Đổ nước vào bồn rửa gần cửa nhất. Xếp các hộp đựng cạnh bồn rửa. Đừng rửa bảng màu. Bạn sẽ đổ nước vào và sử dụng lại vào ngày mai. Gấp tập sách hướng dẫn lại và đặt lên trên bảng màu cho khô. Cất bảng màu và tập sách hướng dẫn vào ngăn kéo. Ngăn kéo của bạn đã đầy chưa? Hãy cho tôi những tập sách vẽ chân dung và chiều sâu cũ của bạn để tái chế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289c670684f_0_29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289c670684f_0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89c670684f_0_70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289c670684f_0_7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289c670684f_0_58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289c670684f_0_5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21a1e789955_0_13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21a1e789955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Improving your painting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Përmirësimi i aftësive tuaja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የስዕል ችሎታዎን ማሻሻል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تحسين مهاراتك في الرسم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Բարելավելով ձեր նկարչական հմտությունները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Millorar les teves habilitats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提高你的绘画技巧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Je schildervaardigheden verbeteren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بهبود مهارت‌های نقاشی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Améliorer vos compétences en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Verbessern Sie Ihre Malfähigkeiten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ચિત્રકામ કુશળતામાં સુધારો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अपने चित्रकला कौशल में सुधार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Migliorare le tue capacità pittoriche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絵画スキルの向上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그림 그리기 실력 향상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Baştirkirina jêhatîyên we yên boyaxkirinê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Meningkatkan kemahiran melukis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പെയിന്റിംഗ് കഴിവുകൾ മെച്ചപ്പെടുത്തുന്നു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तपाईंको चित्रकला सीप सुधार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ستاسو د نقاشۍ مهارتونو ته وده ورکول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Melhorando suas habilidades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ਆਪਣੇ ਪੇਂਟਿੰਗ ਹੁਨਰ ਨੂੰ ਬਿਹਤਰ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Улучшение ваших навыков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Унапређење ваших сликарских вештина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Horumarinta xirfadaha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Mejorando tus habilidades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Ningkatkeun kaahlian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Kuboresha ujuzi wako wa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Förbättra dina målarfärdigheter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Pagpapabuti ng iyong mga kasanayan sa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ஓவியத் திறனை மேம்படுத்துதல்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การพัฒนาทักษะการวาดภาพของคุณ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Resim becerilerinizi geliştirin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Удосконалення ваших навичок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اپنی پینٹنگ کی مہارت کو بہتر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Cải thiện kỹ năng vẽ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245225"/>
            <a:ext cx="2133600" cy="47625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2"/>
          <p:cNvSpPr txBox="1"/>
          <p:nvPr>
            <p:ph idx="11" type="ftr"/>
          </p:nvPr>
        </p:nvSpPr>
        <p:spPr>
          <a:xfrm>
            <a:off x="3124200" y="6245225"/>
            <a:ext cx="2895600" cy="476250"/>
          </a:xfrm>
          <a:prstGeom prst="rect">
            <a:avLst/>
          </a:prstGeom>
          <a:no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2"/>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1" name="Shape 71"/>
        <p:cNvGrpSpPr/>
        <p:nvPr/>
      </p:nvGrpSpPr>
      <p:grpSpPr>
        <a:xfrm>
          <a:off x="0" y="0"/>
          <a:ext cx="0" cy="0"/>
          <a:chOff x="0" y="0"/>
          <a:chExt cx="0" cy="0"/>
        </a:xfrm>
      </p:grpSpPr>
      <p:sp>
        <p:nvSpPr>
          <p:cNvPr id="72" name="Google Shape;72;p12"/>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73" name="Google Shape;73;p12"/>
          <p:cNvSpPr/>
          <p:nvPr>
            <p:ph idx="2" type="pic"/>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dk1"/>
              </a:buClr>
              <a:buSzPts val="1400"/>
              <a:buFont typeface="Arial"/>
              <a:buNone/>
              <a:defRPr b="0" i="0" sz="3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74" name="Google Shape;74;p12"/>
          <p:cNvSpPr txBox="1"/>
          <p:nvPr>
            <p:ph idx="1"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75" name="Google Shape;75;p12"/>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6" name="Google Shape;76;p12"/>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7" name="Google Shape;77;p1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8" name="Shape 78"/>
        <p:cNvGrpSpPr/>
        <p:nvPr/>
      </p:nvGrpSpPr>
      <p:grpSpPr>
        <a:xfrm>
          <a:off x="0" y="0"/>
          <a:ext cx="0" cy="0"/>
          <a:chOff x="0" y="0"/>
          <a:chExt cx="0" cy="0"/>
        </a:xfrm>
      </p:grpSpPr>
      <p:sp>
        <p:nvSpPr>
          <p:cNvPr id="79" name="Google Shape;79;p13"/>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80" name="Google Shape;80;p13"/>
          <p:cNvSpPr txBox="1"/>
          <p:nvPr>
            <p:ph idx="1" type="body"/>
          </p:nvPr>
        </p:nvSpPr>
        <p:spPr>
          <a:xfrm rot="5400000">
            <a:off x="2308950" y="-251550"/>
            <a:ext cx="4526100" cy="8229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1" name="Google Shape;81;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2" name="Google Shape;82;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3" name="Google Shape;83;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4" name="Shape 84"/>
        <p:cNvGrpSpPr/>
        <p:nvPr/>
      </p:nvGrpSpPr>
      <p:grpSpPr>
        <a:xfrm>
          <a:off x="0" y="0"/>
          <a:ext cx="0" cy="0"/>
          <a:chOff x="0" y="0"/>
          <a:chExt cx="0" cy="0"/>
        </a:xfrm>
      </p:grpSpPr>
      <p:sp>
        <p:nvSpPr>
          <p:cNvPr id="85" name="Google Shape;85;p14"/>
          <p:cNvSpPr txBox="1"/>
          <p:nvPr>
            <p:ph type="title"/>
          </p:nvPr>
        </p:nvSpPr>
        <p:spPr>
          <a:xfrm rot="5400000">
            <a:off x="4732350" y="2171688"/>
            <a:ext cx="5851500" cy="20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86" name="Google Shape;86;p14"/>
          <p:cNvSpPr txBox="1"/>
          <p:nvPr>
            <p:ph idx="1" type="body"/>
          </p:nvPr>
        </p:nvSpPr>
        <p:spPr>
          <a:xfrm rot="5400000">
            <a:off x="541350" y="190488"/>
            <a:ext cx="5851500" cy="60198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7" name="Google Shape;87;p1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8" name="Google Shape;88;p1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9" name="Google Shape;89;p1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4" name="Shape 94"/>
        <p:cNvGrpSpPr/>
        <p:nvPr/>
      </p:nvGrpSpPr>
      <p:grpSpPr>
        <a:xfrm>
          <a:off x="0" y="0"/>
          <a:ext cx="0" cy="0"/>
          <a:chOff x="0" y="0"/>
          <a:chExt cx="0" cy="0"/>
        </a:xfrm>
      </p:grpSpPr>
      <p:grpSp>
        <p:nvGrpSpPr>
          <p:cNvPr id="95" name="Google Shape;95;p16"/>
          <p:cNvGrpSpPr/>
          <p:nvPr/>
        </p:nvGrpSpPr>
        <p:grpSpPr>
          <a:xfrm>
            <a:off x="4350279" y="3807170"/>
            <a:ext cx="443589" cy="140843"/>
            <a:chOff x="4137525" y="2915950"/>
            <a:chExt cx="869100" cy="207000"/>
          </a:xfrm>
        </p:grpSpPr>
        <p:sp>
          <p:nvSpPr>
            <p:cNvPr id="96" name="Google Shape;96;p16"/>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6"/>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6"/>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9" name="Google Shape;99;p16"/>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00" name="Google Shape;100;p16"/>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01" name="Google Shape;101;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2" name="Shape 102"/>
        <p:cNvGrpSpPr/>
        <p:nvPr/>
      </p:nvGrpSpPr>
      <p:grpSpPr>
        <a:xfrm>
          <a:off x="0" y="0"/>
          <a:ext cx="0" cy="0"/>
          <a:chOff x="0" y="0"/>
          <a:chExt cx="0" cy="0"/>
        </a:xfrm>
      </p:grpSpPr>
      <p:sp>
        <p:nvSpPr>
          <p:cNvPr id="103" name="Google Shape;103;p17"/>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04" name="Google Shape;104;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5" name="Shape 105"/>
        <p:cNvGrpSpPr/>
        <p:nvPr/>
      </p:nvGrpSpPr>
      <p:grpSpPr>
        <a:xfrm>
          <a:off x="0" y="0"/>
          <a:ext cx="0" cy="0"/>
          <a:chOff x="0" y="0"/>
          <a:chExt cx="0" cy="0"/>
        </a:xfrm>
      </p:grpSpPr>
      <p:sp>
        <p:nvSpPr>
          <p:cNvPr id="106" name="Google Shape;106;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07" name="Google Shape;107;p18"/>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08" name="Google Shape;108;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09" name="Shape 109"/>
        <p:cNvGrpSpPr/>
        <p:nvPr/>
      </p:nvGrpSpPr>
      <p:grpSpPr>
        <a:xfrm>
          <a:off x="0" y="0"/>
          <a:ext cx="0" cy="0"/>
          <a:chOff x="0" y="0"/>
          <a:chExt cx="0" cy="0"/>
        </a:xfrm>
      </p:grpSpPr>
      <p:sp>
        <p:nvSpPr>
          <p:cNvPr id="110" name="Google Shape;110;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11" name="Google Shape;111;p19"/>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12" name="Google Shape;112;p19"/>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13" name="Google Shape;113;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4" name="Shape 114"/>
        <p:cNvGrpSpPr/>
        <p:nvPr/>
      </p:nvGrpSpPr>
      <p:grpSpPr>
        <a:xfrm>
          <a:off x="0" y="0"/>
          <a:ext cx="0" cy="0"/>
          <a:chOff x="0" y="0"/>
          <a:chExt cx="0" cy="0"/>
        </a:xfrm>
      </p:grpSpPr>
      <p:sp>
        <p:nvSpPr>
          <p:cNvPr id="115" name="Google Shape;115;p20"/>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16" name="Google Shape;116;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17" name="Shape 117"/>
        <p:cNvGrpSpPr/>
        <p:nvPr/>
      </p:nvGrpSpPr>
      <p:grpSpPr>
        <a:xfrm>
          <a:off x="0" y="0"/>
          <a:ext cx="0" cy="0"/>
          <a:chOff x="0" y="0"/>
          <a:chExt cx="0" cy="0"/>
        </a:xfrm>
      </p:grpSpPr>
      <p:sp>
        <p:nvSpPr>
          <p:cNvPr id="118" name="Google Shape;118;p21"/>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19" name="Google Shape;119;p21"/>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20" name="Google Shape;120;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121" name="Shape 121"/>
        <p:cNvGrpSpPr/>
        <p:nvPr/>
      </p:nvGrpSpPr>
      <p:grpSpPr>
        <a:xfrm>
          <a:off x="0" y="0"/>
          <a:ext cx="0" cy="0"/>
          <a:chOff x="0" y="0"/>
          <a:chExt cx="0" cy="0"/>
        </a:xfrm>
      </p:grpSpPr>
      <p:sp>
        <p:nvSpPr>
          <p:cNvPr id="122" name="Google Shape;122;p22"/>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23" name="Google Shape;123;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3" name="Google Shape;23;p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4" name="Google Shape;24;p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4" name="Shape 124"/>
        <p:cNvGrpSpPr/>
        <p:nvPr/>
      </p:nvGrpSpPr>
      <p:grpSpPr>
        <a:xfrm>
          <a:off x="0" y="0"/>
          <a:ext cx="0" cy="0"/>
          <a:chOff x="0" y="0"/>
          <a:chExt cx="0" cy="0"/>
        </a:xfrm>
      </p:grpSpPr>
      <p:sp>
        <p:nvSpPr>
          <p:cNvPr id="125" name="Google Shape;125;p23"/>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6" name="Google Shape;126;p23"/>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127" name="Google Shape;127;p23"/>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28" name="Google Shape;128;p23"/>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29" name="Google Shape;129;p23"/>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30" name="Google Shape;130;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1" name="Shape 131"/>
        <p:cNvGrpSpPr/>
        <p:nvPr/>
      </p:nvGrpSpPr>
      <p:grpSpPr>
        <a:xfrm>
          <a:off x="0" y="0"/>
          <a:ext cx="0" cy="0"/>
          <a:chOff x="0" y="0"/>
          <a:chExt cx="0" cy="0"/>
        </a:xfrm>
      </p:grpSpPr>
      <p:sp>
        <p:nvSpPr>
          <p:cNvPr id="132" name="Google Shape;132;p24"/>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33" name="Google Shape;133;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34" name="Shape 134"/>
        <p:cNvGrpSpPr/>
        <p:nvPr/>
      </p:nvGrpSpPr>
      <p:grpSpPr>
        <a:xfrm>
          <a:off x="0" y="0"/>
          <a:ext cx="0" cy="0"/>
          <a:chOff x="0" y="0"/>
          <a:chExt cx="0" cy="0"/>
        </a:xfrm>
      </p:grpSpPr>
      <p:sp>
        <p:nvSpPr>
          <p:cNvPr id="135" name="Google Shape;135;p25"/>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36" name="Google Shape;136;p25"/>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37" name="Google Shape;137;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8" name="Shape 138"/>
        <p:cNvGrpSpPr/>
        <p:nvPr/>
      </p:nvGrpSpPr>
      <p:grpSpPr>
        <a:xfrm>
          <a:off x="0" y="0"/>
          <a:ext cx="0" cy="0"/>
          <a:chOff x="0" y="0"/>
          <a:chExt cx="0" cy="0"/>
        </a:xfrm>
      </p:grpSpPr>
      <p:sp>
        <p:nvSpPr>
          <p:cNvPr id="139" name="Google Shape;139;p2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4" name="Shape 144"/>
        <p:cNvGrpSpPr/>
        <p:nvPr/>
      </p:nvGrpSpPr>
      <p:grpSpPr>
        <a:xfrm>
          <a:off x="0" y="0"/>
          <a:ext cx="0" cy="0"/>
          <a:chOff x="0" y="0"/>
          <a:chExt cx="0" cy="0"/>
        </a:xfrm>
      </p:grpSpPr>
      <p:grpSp>
        <p:nvGrpSpPr>
          <p:cNvPr id="145" name="Google Shape;145;p28"/>
          <p:cNvGrpSpPr/>
          <p:nvPr/>
        </p:nvGrpSpPr>
        <p:grpSpPr>
          <a:xfrm>
            <a:off x="4350279" y="3807170"/>
            <a:ext cx="443589" cy="140843"/>
            <a:chOff x="4137525" y="2915950"/>
            <a:chExt cx="869100" cy="207000"/>
          </a:xfrm>
        </p:grpSpPr>
        <p:sp>
          <p:nvSpPr>
            <p:cNvPr id="146" name="Google Shape;146;p28"/>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28"/>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8"/>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9" name="Google Shape;149;p28"/>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0" name="Google Shape;150;p28"/>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51" name="Google Shape;151;p2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2" name="Shape 152"/>
        <p:cNvGrpSpPr/>
        <p:nvPr/>
      </p:nvGrpSpPr>
      <p:grpSpPr>
        <a:xfrm>
          <a:off x="0" y="0"/>
          <a:ext cx="0" cy="0"/>
          <a:chOff x="0" y="0"/>
          <a:chExt cx="0" cy="0"/>
        </a:xfrm>
      </p:grpSpPr>
      <p:sp>
        <p:nvSpPr>
          <p:cNvPr id="153" name="Google Shape;153;p29"/>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4" name="Google Shape;154;p2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5" name="Shape 155"/>
        <p:cNvGrpSpPr/>
        <p:nvPr/>
      </p:nvGrpSpPr>
      <p:grpSpPr>
        <a:xfrm>
          <a:off x="0" y="0"/>
          <a:ext cx="0" cy="0"/>
          <a:chOff x="0" y="0"/>
          <a:chExt cx="0" cy="0"/>
        </a:xfrm>
      </p:grpSpPr>
      <p:sp>
        <p:nvSpPr>
          <p:cNvPr id="156" name="Google Shape;156;p30"/>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57" name="Google Shape;157;p30"/>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58" name="Google Shape;158;p3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59" name="Shape 159"/>
        <p:cNvGrpSpPr/>
        <p:nvPr/>
      </p:nvGrpSpPr>
      <p:grpSpPr>
        <a:xfrm>
          <a:off x="0" y="0"/>
          <a:ext cx="0" cy="0"/>
          <a:chOff x="0" y="0"/>
          <a:chExt cx="0" cy="0"/>
        </a:xfrm>
      </p:grpSpPr>
      <p:sp>
        <p:nvSpPr>
          <p:cNvPr id="160" name="Google Shape;160;p31"/>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61" name="Google Shape;161;p31"/>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62" name="Google Shape;162;p31"/>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63" name="Google Shape;163;p3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4" name="Shape 164"/>
        <p:cNvGrpSpPr/>
        <p:nvPr/>
      </p:nvGrpSpPr>
      <p:grpSpPr>
        <a:xfrm>
          <a:off x="0" y="0"/>
          <a:ext cx="0" cy="0"/>
          <a:chOff x="0" y="0"/>
          <a:chExt cx="0" cy="0"/>
        </a:xfrm>
      </p:grpSpPr>
      <p:sp>
        <p:nvSpPr>
          <p:cNvPr id="165" name="Google Shape;165;p32"/>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66" name="Google Shape;166;p3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67" name="Shape 167"/>
        <p:cNvGrpSpPr/>
        <p:nvPr/>
      </p:nvGrpSpPr>
      <p:grpSpPr>
        <a:xfrm>
          <a:off x="0" y="0"/>
          <a:ext cx="0" cy="0"/>
          <a:chOff x="0" y="0"/>
          <a:chExt cx="0" cy="0"/>
        </a:xfrm>
      </p:grpSpPr>
      <p:sp>
        <p:nvSpPr>
          <p:cNvPr id="168" name="Google Shape;168;p33"/>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69" name="Google Shape;169;p33"/>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70" name="Google Shape;170;p3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5" name="Shape 25"/>
        <p:cNvGrpSpPr/>
        <p:nvPr/>
      </p:nvGrpSpPr>
      <p:grpSpPr>
        <a:xfrm>
          <a:off x="0" y="0"/>
          <a:ext cx="0" cy="0"/>
          <a:chOff x="0" y="0"/>
          <a:chExt cx="0" cy="0"/>
        </a:xfrm>
      </p:grpSpPr>
      <p:sp>
        <p:nvSpPr>
          <p:cNvPr id="26" name="Google Shape;26;p5"/>
          <p:cNvSpPr txBox="1"/>
          <p:nvPr>
            <p:ph type="ctrTitle"/>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27" name="Google Shape;27;p5"/>
          <p:cNvSpPr txBox="1"/>
          <p:nvPr>
            <p:ph idx="1" type="subTitle"/>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lvl1pPr indent="0" lvl="0" marL="0" marR="0" rtl="0" algn="ctr">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0" lvl="1" marL="457200" marR="0" rtl="0" algn="ctr">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0" lvl="2" marL="914400" marR="0" rtl="0" algn="ctr">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0" lvl="3" marL="13716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0" lvl="4" marL="18288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0" lvl="5" marL="22860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0" lvl="6" marL="27432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0" lvl="7" marL="32004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0" lvl="8" marL="36576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28" name="Google Shape;28;p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9" name="Google Shape;29;p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0" name="Google Shape;30;p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171" name="Shape 171"/>
        <p:cNvGrpSpPr/>
        <p:nvPr/>
      </p:nvGrpSpPr>
      <p:grpSpPr>
        <a:xfrm>
          <a:off x="0" y="0"/>
          <a:ext cx="0" cy="0"/>
          <a:chOff x="0" y="0"/>
          <a:chExt cx="0" cy="0"/>
        </a:xfrm>
      </p:grpSpPr>
      <p:sp>
        <p:nvSpPr>
          <p:cNvPr id="172" name="Google Shape;172;p34"/>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73" name="Google Shape;173;p3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74" name="Shape 174"/>
        <p:cNvGrpSpPr/>
        <p:nvPr/>
      </p:nvGrpSpPr>
      <p:grpSpPr>
        <a:xfrm>
          <a:off x="0" y="0"/>
          <a:ext cx="0" cy="0"/>
          <a:chOff x="0" y="0"/>
          <a:chExt cx="0" cy="0"/>
        </a:xfrm>
      </p:grpSpPr>
      <p:sp>
        <p:nvSpPr>
          <p:cNvPr id="175" name="Google Shape;175;p35"/>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76" name="Google Shape;176;p35"/>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177" name="Google Shape;177;p35"/>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78" name="Google Shape;178;p35"/>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79" name="Google Shape;179;p35"/>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180" name="Google Shape;180;p3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81" name="Shape 181"/>
        <p:cNvGrpSpPr/>
        <p:nvPr/>
      </p:nvGrpSpPr>
      <p:grpSpPr>
        <a:xfrm>
          <a:off x="0" y="0"/>
          <a:ext cx="0" cy="0"/>
          <a:chOff x="0" y="0"/>
          <a:chExt cx="0" cy="0"/>
        </a:xfrm>
      </p:grpSpPr>
      <p:sp>
        <p:nvSpPr>
          <p:cNvPr id="182" name="Google Shape;182;p36"/>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83" name="Google Shape;183;p3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84" name="Shape 184"/>
        <p:cNvGrpSpPr/>
        <p:nvPr/>
      </p:nvGrpSpPr>
      <p:grpSpPr>
        <a:xfrm>
          <a:off x="0" y="0"/>
          <a:ext cx="0" cy="0"/>
          <a:chOff x="0" y="0"/>
          <a:chExt cx="0" cy="0"/>
        </a:xfrm>
      </p:grpSpPr>
      <p:sp>
        <p:nvSpPr>
          <p:cNvPr id="185" name="Google Shape;185;p37"/>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86" name="Google Shape;186;p37"/>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187" name="Google Shape;187;p3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8" name="Shape 188"/>
        <p:cNvGrpSpPr/>
        <p:nvPr/>
      </p:nvGrpSpPr>
      <p:grpSpPr>
        <a:xfrm>
          <a:off x="0" y="0"/>
          <a:ext cx="0" cy="0"/>
          <a:chOff x="0" y="0"/>
          <a:chExt cx="0" cy="0"/>
        </a:xfrm>
      </p:grpSpPr>
      <p:sp>
        <p:nvSpPr>
          <p:cNvPr id="189" name="Google Shape;189;p3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190" name="Shape 190"/>
        <p:cNvGrpSpPr/>
        <p:nvPr/>
      </p:nvGrpSpPr>
      <p:grpSpPr>
        <a:xfrm>
          <a:off x="0" y="0"/>
          <a:ext cx="0" cy="0"/>
          <a:chOff x="0" y="0"/>
          <a:chExt cx="0" cy="0"/>
        </a:xfrm>
      </p:grpSpPr>
      <p:sp>
        <p:nvSpPr>
          <p:cNvPr id="191" name="Google Shape;191;p39"/>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192" name="Google Shape;192;p39"/>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193" name="Google Shape;193;p3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4" name="Google Shape;194;p3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5" name="Google Shape;195;p3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1" name="Shape 31"/>
        <p:cNvGrpSpPr/>
        <p:nvPr/>
      </p:nvGrpSpPr>
      <p:grpSpPr>
        <a:xfrm>
          <a:off x="0" y="0"/>
          <a:ext cx="0" cy="0"/>
          <a:chOff x="0" y="0"/>
          <a:chExt cx="0" cy="0"/>
        </a:xfrm>
      </p:grpSpPr>
      <p:sp>
        <p:nvSpPr>
          <p:cNvPr id="32" name="Google Shape;32;p6"/>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33" name="Google Shape;33;p6"/>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4" name="Google Shape;34;p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5" name="Google Shape;35;p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6" name="Google Shape;36;p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 name="Shape 37"/>
        <p:cNvGrpSpPr/>
        <p:nvPr/>
      </p:nvGrpSpPr>
      <p:grpSpPr>
        <a:xfrm>
          <a:off x="0" y="0"/>
          <a:ext cx="0" cy="0"/>
          <a:chOff x="0" y="0"/>
          <a:chExt cx="0" cy="0"/>
        </a:xfrm>
      </p:grpSpPr>
      <p:sp>
        <p:nvSpPr>
          <p:cNvPr id="38" name="Google Shape;38;p7"/>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39" name="Google Shape;39;p7"/>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40" name="Google Shape;40;p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1" name="Google Shape;41;p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2" name="Google Shape;42;p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3" name="Shape 43"/>
        <p:cNvGrpSpPr/>
        <p:nvPr/>
      </p:nvGrpSpPr>
      <p:grpSpPr>
        <a:xfrm>
          <a:off x="0" y="0"/>
          <a:ext cx="0" cy="0"/>
          <a:chOff x="0" y="0"/>
          <a:chExt cx="0" cy="0"/>
        </a:xfrm>
      </p:grpSpPr>
      <p:sp>
        <p:nvSpPr>
          <p:cNvPr id="44" name="Google Shape;44;p8"/>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45" name="Google Shape;45;p8"/>
          <p:cNvSpPr txBox="1"/>
          <p:nvPr>
            <p:ph idx="1" type="body"/>
          </p:nvPr>
        </p:nvSpPr>
        <p:spPr>
          <a:xfrm>
            <a:off x="457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6" name="Google Shape;46;p8"/>
          <p:cNvSpPr txBox="1"/>
          <p:nvPr>
            <p:ph idx="2" type="body"/>
          </p:nvPr>
        </p:nvSpPr>
        <p:spPr>
          <a:xfrm>
            <a:off x="4648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7" name="Google Shape;47;p8"/>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8" name="Google Shape;48;p8"/>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9" name="Google Shape;49;p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0" name="Shape 50"/>
        <p:cNvGrpSpPr/>
        <p:nvPr/>
      </p:nvGrpSpPr>
      <p:grpSpPr>
        <a:xfrm>
          <a:off x="0" y="0"/>
          <a:ext cx="0" cy="0"/>
          <a:chOff x="0" y="0"/>
          <a:chExt cx="0" cy="0"/>
        </a:xfrm>
      </p:grpSpPr>
      <p:sp>
        <p:nvSpPr>
          <p:cNvPr id="51" name="Google Shape;51;p9"/>
          <p:cNvSpPr txBox="1"/>
          <p:nvPr>
            <p:ph type="title"/>
          </p:nvPr>
        </p:nvSpPr>
        <p:spPr>
          <a:xfrm>
            <a:off x="630238" y="365125"/>
            <a:ext cx="7886700" cy="13257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52" name="Google Shape;52;p9"/>
          <p:cNvSpPr txBox="1"/>
          <p:nvPr>
            <p:ph idx="1" type="body"/>
          </p:nvPr>
        </p:nvSpPr>
        <p:spPr>
          <a:xfrm>
            <a:off x="630238" y="1681163"/>
            <a:ext cx="38688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53" name="Google Shape;53;p9"/>
          <p:cNvSpPr txBox="1"/>
          <p:nvPr>
            <p:ph idx="2" type="body"/>
          </p:nvPr>
        </p:nvSpPr>
        <p:spPr>
          <a:xfrm>
            <a:off x="630238" y="2505075"/>
            <a:ext cx="38688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4" name="Google Shape;54;p9"/>
          <p:cNvSpPr txBox="1"/>
          <p:nvPr>
            <p:ph idx="3" type="body"/>
          </p:nvPr>
        </p:nvSpPr>
        <p:spPr>
          <a:xfrm>
            <a:off x="4629150" y="1681163"/>
            <a:ext cx="38877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55" name="Google Shape;55;p9"/>
          <p:cNvSpPr txBox="1"/>
          <p:nvPr>
            <p:ph idx="4" type="body"/>
          </p:nvPr>
        </p:nvSpPr>
        <p:spPr>
          <a:xfrm>
            <a:off x="4629150" y="2505075"/>
            <a:ext cx="38877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6" name="Google Shape;56;p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7" name="Google Shape;57;p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8" name="Google Shape;58;p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9" name="Shape 59"/>
        <p:cNvGrpSpPr/>
        <p:nvPr/>
      </p:nvGrpSpPr>
      <p:grpSpPr>
        <a:xfrm>
          <a:off x="0" y="0"/>
          <a:ext cx="0" cy="0"/>
          <a:chOff x="0" y="0"/>
          <a:chExt cx="0" cy="0"/>
        </a:xfrm>
      </p:grpSpPr>
      <p:sp>
        <p:nvSpPr>
          <p:cNvPr id="60" name="Google Shape;60;p10"/>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61" name="Google Shape;61;p10"/>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2" name="Google Shape;62;p10"/>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3" name="Google Shape;63;p1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4" name="Shape 64"/>
        <p:cNvGrpSpPr/>
        <p:nvPr/>
      </p:nvGrpSpPr>
      <p:grpSpPr>
        <a:xfrm>
          <a:off x="0" y="0"/>
          <a:ext cx="0" cy="0"/>
          <a:chOff x="0" y="0"/>
          <a:chExt cx="0" cy="0"/>
        </a:xfrm>
      </p:grpSpPr>
      <p:sp>
        <p:nvSpPr>
          <p:cNvPr id="65" name="Google Shape;65;p11"/>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66" name="Google Shape;66;p11"/>
          <p:cNvSpPr txBox="1"/>
          <p:nvPr>
            <p:ph idx="1" type="body"/>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67" name="Google Shape;67;p11"/>
          <p:cNvSpPr txBox="1"/>
          <p:nvPr>
            <p:ph idx="2"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68" name="Google Shape;68;p11"/>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9" name="Google Shape;69;p11"/>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0" name="Google Shape;70;p1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slideLayout" Target="../slideLayouts/slideLayout12.xml"/><Relationship Id="rId10" Type="http://schemas.openxmlformats.org/officeDocument/2006/relationships/slideLayout" Target="../slideLayouts/slideLayout11.xml"/><Relationship Id="rId12" Type="http://schemas.openxmlformats.org/officeDocument/2006/relationships/theme" Target="../theme/theme2.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3.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3" Type="http://schemas.openxmlformats.org/officeDocument/2006/relationships/theme" Target="../theme/theme5.xml"/><Relationship Id="rId12" Type="http://schemas.openxmlformats.org/officeDocument/2006/relationships/slideLayout" Target="../slideLayouts/slideLayout35.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7" name="Google Shape;7;p1"/>
          <p:cNvSpPr txBox="1"/>
          <p:nvPr>
            <p:ph idx="1" type="body"/>
          </p:nvPr>
        </p:nvSpPr>
        <p:spPr>
          <a:xfrm>
            <a:off x="457200" y="1600200"/>
            <a:ext cx="8229600" cy="4525962"/>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8" name="Google Shape;8;p1"/>
          <p:cNvSpPr txBox="1"/>
          <p:nvPr>
            <p:ph idx="10" type="dt"/>
          </p:nvPr>
        </p:nvSpPr>
        <p:spPr>
          <a:xfrm>
            <a:off x="457200" y="6245225"/>
            <a:ext cx="2133600" cy="47625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 name="Google Shape;9;p1"/>
          <p:cNvSpPr txBox="1"/>
          <p:nvPr>
            <p:ph idx="11" type="ftr"/>
          </p:nvPr>
        </p:nvSpPr>
        <p:spPr>
          <a:xfrm>
            <a:off x="3124200" y="6245225"/>
            <a:ext cx="2895600" cy="476250"/>
          </a:xfrm>
          <a:prstGeom prst="rect">
            <a:avLst/>
          </a:prstGeom>
          <a:no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 name="Google Shape;10;p1"/>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5" name="Shape 15"/>
        <p:cNvGrpSpPr/>
        <p:nvPr/>
      </p:nvGrpSpPr>
      <p:grpSpPr>
        <a:xfrm>
          <a:off x="0" y="0"/>
          <a:ext cx="0" cy="0"/>
          <a:chOff x="0" y="0"/>
          <a:chExt cx="0" cy="0"/>
        </a:xfrm>
      </p:grpSpPr>
      <p:sp>
        <p:nvSpPr>
          <p:cNvPr id="16" name="Google Shape;16;p3"/>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7" name="Google Shape;17;p3"/>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8" name="Google Shape;18;p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 name="Google Shape;19;p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0" name="Google Shape;20;p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90" name="Shape 90"/>
        <p:cNvGrpSpPr/>
        <p:nvPr/>
      </p:nvGrpSpPr>
      <p:grpSpPr>
        <a:xfrm>
          <a:off x="0" y="0"/>
          <a:ext cx="0" cy="0"/>
          <a:chOff x="0" y="0"/>
          <a:chExt cx="0" cy="0"/>
        </a:xfrm>
      </p:grpSpPr>
      <p:sp>
        <p:nvSpPr>
          <p:cNvPr id="91" name="Google Shape;91;p15"/>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92" name="Google Shape;92;p15"/>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93" name="Google Shape;93;p15"/>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140" name="Shape 140"/>
        <p:cNvGrpSpPr/>
        <p:nvPr/>
      </p:nvGrpSpPr>
      <p:grpSpPr>
        <a:xfrm>
          <a:off x="0" y="0"/>
          <a:ext cx="0" cy="0"/>
          <a:chOff x="0" y="0"/>
          <a:chExt cx="0" cy="0"/>
        </a:xfrm>
      </p:grpSpPr>
      <p:sp>
        <p:nvSpPr>
          <p:cNvPr id="141" name="Google Shape;141;p27"/>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142" name="Google Shape;142;p27"/>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143" name="Google Shape;143;p27"/>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xml"/><Relationship Id="rId3" Type="http://schemas.openxmlformats.org/officeDocument/2006/relationships/image" Target="../media/image2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0.xml"/><Relationship Id="rId3" Type="http://schemas.openxmlformats.org/officeDocument/2006/relationships/image" Target="../media/image29.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1" Type="http://schemas.openxmlformats.org/officeDocument/2006/relationships/image" Target="../media/image22.jpg"/><Relationship Id="rId10" Type="http://schemas.openxmlformats.org/officeDocument/2006/relationships/image" Target="../media/image19.jpg"/><Relationship Id="rId1" Type="http://schemas.openxmlformats.org/officeDocument/2006/relationships/slideLayout" Target="../slideLayouts/slideLayout34.xml"/><Relationship Id="rId2" Type="http://schemas.openxmlformats.org/officeDocument/2006/relationships/notesSlide" Target="../notesSlides/notesSlide19.xml"/><Relationship Id="rId3" Type="http://schemas.openxmlformats.org/officeDocument/2006/relationships/image" Target="../media/image56.jpg"/><Relationship Id="rId4" Type="http://schemas.openxmlformats.org/officeDocument/2006/relationships/image" Target="../media/image58.jpg"/><Relationship Id="rId9" Type="http://schemas.openxmlformats.org/officeDocument/2006/relationships/image" Target="../media/image28.jpg"/><Relationship Id="rId5" Type="http://schemas.openxmlformats.org/officeDocument/2006/relationships/image" Target="../media/image64.jpg"/><Relationship Id="rId6" Type="http://schemas.openxmlformats.org/officeDocument/2006/relationships/image" Target="../media/image23.jpg"/><Relationship Id="rId7" Type="http://schemas.openxmlformats.org/officeDocument/2006/relationships/image" Target="../media/image31.jpg"/><Relationship Id="rId8" Type="http://schemas.openxmlformats.org/officeDocument/2006/relationships/image" Target="../media/image2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2.xml"/><Relationship Id="rId3" Type="http://schemas.openxmlformats.org/officeDocument/2006/relationships/image" Target="../media/image2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0.xml"/><Relationship Id="rId3" Type="http://schemas.openxmlformats.org/officeDocument/2006/relationships/image" Target="../media/image56.jp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1.xml"/><Relationship Id="rId3" Type="http://schemas.openxmlformats.org/officeDocument/2006/relationships/image" Target="../media/image58.jp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2.xml"/><Relationship Id="rId3" Type="http://schemas.openxmlformats.org/officeDocument/2006/relationships/image" Target="../media/image64.jp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3.xml"/><Relationship Id="rId3" Type="http://schemas.openxmlformats.org/officeDocument/2006/relationships/image" Target="../media/image23.jp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4.xml"/><Relationship Id="rId3" Type="http://schemas.openxmlformats.org/officeDocument/2006/relationships/image" Target="../media/image31.jp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5.xml"/><Relationship Id="rId3" Type="http://schemas.openxmlformats.org/officeDocument/2006/relationships/image" Target="../media/image22.jp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6.xml"/><Relationship Id="rId3" Type="http://schemas.openxmlformats.org/officeDocument/2006/relationships/image" Target="../media/image28.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7.xml"/><Relationship Id="rId3" Type="http://schemas.openxmlformats.org/officeDocument/2006/relationships/image" Target="../media/image19.jpg"/><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8.xml"/><Relationship Id="rId3" Type="http://schemas.openxmlformats.org/officeDocument/2006/relationships/image" Target="../media/image21.jpg"/><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11" Type="http://schemas.openxmlformats.org/officeDocument/2006/relationships/image" Target="../media/image22.jpg"/><Relationship Id="rId10" Type="http://schemas.openxmlformats.org/officeDocument/2006/relationships/image" Target="../media/image19.jpg"/><Relationship Id="rId1" Type="http://schemas.openxmlformats.org/officeDocument/2006/relationships/slideLayout" Target="../slideLayouts/slideLayout34.xml"/><Relationship Id="rId2" Type="http://schemas.openxmlformats.org/officeDocument/2006/relationships/notesSlide" Target="../notesSlides/notesSlide29.xml"/><Relationship Id="rId3" Type="http://schemas.openxmlformats.org/officeDocument/2006/relationships/image" Target="../media/image56.jpg"/><Relationship Id="rId4" Type="http://schemas.openxmlformats.org/officeDocument/2006/relationships/image" Target="../media/image58.jpg"/><Relationship Id="rId9" Type="http://schemas.openxmlformats.org/officeDocument/2006/relationships/image" Target="../media/image28.jpg"/><Relationship Id="rId5" Type="http://schemas.openxmlformats.org/officeDocument/2006/relationships/image" Target="../media/image64.jpg"/><Relationship Id="rId6" Type="http://schemas.openxmlformats.org/officeDocument/2006/relationships/image" Target="../media/image23.jpg"/><Relationship Id="rId7" Type="http://schemas.openxmlformats.org/officeDocument/2006/relationships/image" Target="../media/image31.jpg"/><Relationship Id="rId8" Type="http://schemas.openxmlformats.org/officeDocument/2006/relationships/image" Target="../media/image2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xml"/><Relationship Id="rId3" Type="http://schemas.openxmlformats.org/officeDocument/2006/relationships/image" Target="../media/image20.jpg"/><Relationship Id="rId4" Type="http://schemas.openxmlformats.org/officeDocument/2006/relationships/image" Target="../media/image50.jpg"/><Relationship Id="rId5" Type="http://schemas.openxmlformats.org/officeDocument/2006/relationships/image" Target="../media/image12.png"/><Relationship Id="rId6" Type="http://schemas.openxmlformats.org/officeDocument/2006/relationships/image" Target="../media/image11.png"/><Relationship Id="rId7"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1" Type="http://schemas.openxmlformats.org/officeDocument/2006/relationships/image" Target="../media/image36.jpg"/><Relationship Id="rId10" Type="http://schemas.openxmlformats.org/officeDocument/2006/relationships/image" Target="../media/image40.jpg"/><Relationship Id="rId1" Type="http://schemas.openxmlformats.org/officeDocument/2006/relationships/slideLayout" Target="../slideLayouts/slideLayout34.xml"/><Relationship Id="rId2" Type="http://schemas.openxmlformats.org/officeDocument/2006/relationships/notesSlide" Target="../notesSlides/notesSlide31.xml"/><Relationship Id="rId3" Type="http://schemas.openxmlformats.org/officeDocument/2006/relationships/image" Target="../media/image84.jpg"/><Relationship Id="rId4" Type="http://schemas.openxmlformats.org/officeDocument/2006/relationships/image" Target="../media/image85.jpg"/><Relationship Id="rId9" Type="http://schemas.openxmlformats.org/officeDocument/2006/relationships/image" Target="../media/image32.jpg"/><Relationship Id="rId5" Type="http://schemas.openxmlformats.org/officeDocument/2006/relationships/image" Target="../media/image80.jpg"/><Relationship Id="rId6" Type="http://schemas.openxmlformats.org/officeDocument/2006/relationships/image" Target="../media/image34.jpg"/><Relationship Id="rId7" Type="http://schemas.openxmlformats.org/officeDocument/2006/relationships/image" Target="../media/image33.jpg"/><Relationship Id="rId8" Type="http://schemas.openxmlformats.org/officeDocument/2006/relationships/image" Target="../media/image35.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2.xml"/><Relationship Id="rId3" Type="http://schemas.openxmlformats.org/officeDocument/2006/relationships/image" Target="../media/image34.jpg"/><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3.xml"/><Relationship Id="rId3" Type="http://schemas.openxmlformats.org/officeDocument/2006/relationships/image" Target="../media/image33.jpg"/><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4.xml"/><Relationship Id="rId3" Type="http://schemas.openxmlformats.org/officeDocument/2006/relationships/image" Target="../media/image80.jpg"/><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5.xml"/><Relationship Id="rId3" Type="http://schemas.openxmlformats.org/officeDocument/2006/relationships/image" Target="../media/image84.jpg"/><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6.xml"/><Relationship Id="rId3" Type="http://schemas.openxmlformats.org/officeDocument/2006/relationships/image" Target="../media/image85.jpg"/><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7.xml"/><Relationship Id="rId3" Type="http://schemas.openxmlformats.org/officeDocument/2006/relationships/image" Target="../media/image40.jpg"/><Relationship Id="rId4" Type="http://schemas.openxmlformats.org/officeDocument/2006/relationships/image" Target="../media/image4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8.xml"/><Relationship Id="rId3" Type="http://schemas.openxmlformats.org/officeDocument/2006/relationships/image" Target="../media/image32.jpg"/><Relationship Id="rId4" Type="http://schemas.openxmlformats.org/officeDocument/2006/relationships/image" Target="../media/image3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9.xml"/><Relationship Id="rId3" Type="http://schemas.openxmlformats.org/officeDocument/2006/relationships/image" Target="../media/image36.jpg"/><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0.xml"/><Relationship Id="rId3" Type="http://schemas.openxmlformats.org/officeDocument/2006/relationships/image" Target="../media/image35.jpg"/><Relationship Id="rId4" Type="http://schemas.openxmlformats.org/officeDocument/2006/relationships/image" Target="../media/image42.png"/></Relationships>
</file>

<file path=ppt/slides/_rels/slide41.xml.rels><?xml version="1.0" encoding="UTF-8" standalone="yes"?><Relationships xmlns="http://schemas.openxmlformats.org/package/2006/relationships"><Relationship Id="rId11" Type="http://schemas.openxmlformats.org/officeDocument/2006/relationships/image" Target="../media/image36.jpg"/><Relationship Id="rId10" Type="http://schemas.openxmlformats.org/officeDocument/2006/relationships/image" Target="../media/image40.jpg"/><Relationship Id="rId1" Type="http://schemas.openxmlformats.org/officeDocument/2006/relationships/slideLayout" Target="../slideLayouts/slideLayout34.xml"/><Relationship Id="rId2" Type="http://schemas.openxmlformats.org/officeDocument/2006/relationships/notesSlide" Target="../notesSlides/notesSlide41.xml"/><Relationship Id="rId3" Type="http://schemas.openxmlformats.org/officeDocument/2006/relationships/image" Target="../media/image84.jpg"/><Relationship Id="rId4" Type="http://schemas.openxmlformats.org/officeDocument/2006/relationships/image" Target="../media/image85.jpg"/><Relationship Id="rId9" Type="http://schemas.openxmlformats.org/officeDocument/2006/relationships/image" Target="../media/image32.jpg"/><Relationship Id="rId5" Type="http://schemas.openxmlformats.org/officeDocument/2006/relationships/image" Target="../media/image80.jpg"/><Relationship Id="rId6" Type="http://schemas.openxmlformats.org/officeDocument/2006/relationships/image" Target="../media/image34.jpg"/><Relationship Id="rId7" Type="http://schemas.openxmlformats.org/officeDocument/2006/relationships/image" Target="../media/image33.jpg"/><Relationship Id="rId8" Type="http://schemas.openxmlformats.org/officeDocument/2006/relationships/image" Target="../media/image35.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4.xml"/><Relationship Id="rId3" Type="http://schemas.openxmlformats.org/officeDocument/2006/relationships/image" Target="../media/image18.png"/><Relationship Id="rId4" Type="http://schemas.openxmlformats.org/officeDocument/2006/relationships/image" Target="../media/image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5.xml"/><Relationship Id="rId3" Type="http://schemas.openxmlformats.org/officeDocument/2006/relationships/image" Target="../media/image45.png"/><Relationship Id="rId4" Type="http://schemas.openxmlformats.org/officeDocument/2006/relationships/image" Target="../media/image4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7.xml"/><Relationship Id="rId3" Type="http://schemas.openxmlformats.org/officeDocument/2006/relationships/image" Target="../media/image47.jpg"/><Relationship Id="rId4" Type="http://schemas.openxmlformats.org/officeDocument/2006/relationships/image" Target="../media/image48.jpg"/><Relationship Id="rId5" Type="http://schemas.openxmlformats.org/officeDocument/2006/relationships/image" Target="../media/image49.jpg"/><Relationship Id="rId6" Type="http://schemas.openxmlformats.org/officeDocument/2006/relationships/image" Target="../media/image51.jpg"/><Relationship Id="rId7" Type="http://schemas.openxmlformats.org/officeDocument/2006/relationships/image" Target="../media/image52.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8.xml"/><Relationship Id="rId3" Type="http://schemas.openxmlformats.org/officeDocument/2006/relationships/image" Target="../media/image53.png"/><Relationship Id="rId4" Type="http://schemas.openxmlformats.org/officeDocument/2006/relationships/image" Target="../media/image5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11" Type="http://schemas.openxmlformats.org/officeDocument/2006/relationships/image" Target="../media/image63.png"/><Relationship Id="rId10" Type="http://schemas.openxmlformats.org/officeDocument/2006/relationships/image" Target="../media/image62.png"/><Relationship Id="rId13" Type="http://schemas.openxmlformats.org/officeDocument/2006/relationships/image" Target="../media/image79.jpg"/><Relationship Id="rId12" Type="http://schemas.openxmlformats.org/officeDocument/2006/relationships/image" Target="../media/image61.png"/><Relationship Id="rId1" Type="http://schemas.openxmlformats.org/officeDocument/2006/relationships/slideLayout" Target="../slideLayouts/slideLayout28.xml"/><Relationship Id="rId2" Type="http://schemas.openxmlformats.org/officeDocument/2006/relationships/notesSlide" Target="../notesSlides/notesSlide50.xml"/><Relationship Id="rId3" Type="http://schemas.openxmlformats.org/officeDocument/2006/relationships/image" Target="../media/image55.jpg"/><Relationship Id="rId4" Type="http://schemas.openxmlformats.org/officeDocument/2006/relationships/image" Target="../media/image57.jpg"/><Relationship Id="rId9" Type="http://schemas.openxmlformats.org/officeDocument/2006/relationships/image" Target="../media/image59.png"/><Relationship Id="rId15" Type="http://schemas.openxmlformats.org/officeDocument/2006/relationships/image" Target="../media/image76.jpg"/><Relationship Id="rId14" Type="http://schemas.openxmlformats.org/officeDocument/2006/relationships/image" Target="../media/image77.jpg"/><Relationship Id="rId17" Type="http://schemas.openxmlformats.org/officeDocument/2006/relationships/image" Target="../media/image81.jpg"/><Relationship Id="rId16" Type="http://schemas.openxmlformats.org/officeDocument/2006/relationships/image" Target="../media/image78.jpg"/><Relationship Id="rId5" Type="http://schemas.openxmlformats.org/officeDocument/2006/relationships/image" Target="../media/image72.jpg"/><Relationship Id="rId19" Type="http://schemas.openxmlformats.org/officeDocument/2006/relationships/image" Target="../media/image65.png"/><Relationship Id="rId6" Type="http://schemas.openxmlformats.org/officeDocument/2006/relationships/image" Target="../media/image75.jpg"/><Relationship Id="rId18" Type="http://schemas.openxmlformats.org/officeDocument/2006/relationships/image" Target="../media/image82.jpg"/><Relationship Id="rId7" Type="http://schemas.openxmlformats.org/officeDocument/2006/relationships/image" Target="../media/image74.jpg"/><Relationship Id="rId8" Type="http://schemas.openxmlformats.org/officeDocument/2006/relationships/image" Target="../media/image6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51.xml"/><Relationship Id="rId3" Type="http://schemas.openxmlformats.org/officeDocument/2006/relationships/image" Target="../media/image20.jpg"/><Relationship Id="rId4" Type="http://schemas.openxmlformats.org/officeDocument/2006/relationships/image" Target="../media/image50.jpg"/><Relationship Id="rId5" Type="http://schemas.openxmlformats.org/officeDocument/2006/relationships/image" Target="../media/image12.png"/><Relationship Id="rId6" Type="http://schemas.openxmlformats.org/officeDocument/2006/relationships/image" Target="../media/image11.png"/><Relationship Id="rId7" Type="http://schemas.openxmlformats.org/officeDocument/2006/relationships/image" Target="../media/image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2.xml"/><Relationship Id="rId3" Type="http://schemas.openxmlformats.org/officeDocument/2006/relationships/image" Target="../media/image59.png"/><Relationship Id="rId4" Type="http://schemas.openxmlformats.org/officeDocument/2006/relationships/image" Target="../media/image62.png"/><Relationship Id="rId5" Type="http://schemas.openxmlformats.org/officeDocument/2006/relationships/image" Target="../media/image63.png"/><Relationship Id="rId6" Type="http://schemas.openxmlformats.org/officeDocument/2006/relationships/image" Target="../media/image6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53.xml"/><Relationship Id="rId3" Type="http://schemas.openxmlformats.org/officeDocument/2006/relationships/image" Target="../media/image7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54.xml"/><Relationship Id="rId3" Type="http://schemas.openxmlformats.org/officeDocument/2006/relationships/image" Target="../media/image7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8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6.xml"/><Relationship Id="rId3" Type="http://schemas.openxmlformats.org/officeDocument/2006/relationships/image" Target="../media/image73.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5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7.xml"/><Relationship Id="rId3" Type="http://schemas.openxmlformats.org/officeDocument/2006/relationships/image" Target="../media/image5.jp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pic>
        <p:nvPicPr>
          <p:cNvPr id="200" name="Google Shape;200;p40" title="IMG-7327.JPG"/>
          <p:cNvPicPr preferRelativeResize="0"/>
          <p:nvPr/>
        </p:nvPicPr>
        <p:blipFill rotWithShape="1">
          <a:blip r:embed="rId3">
            <a:alphaModFix/>
          </a:blip>
          <a:srcRect b="249" l="0" r="0" t="249"/>
          <a:stretch/>
        </p:blipFill>
        <p:spPr>
          <a:xfrm>
            <a:off x="0" y="0"/>
            <a:ext cx="9189852" cy="6858025"/>
          </a:xfrm>
          <a:prstGeom prst="rect">
            <a:avLst/>
          </a:prstGeom>
          <a:noFill/>
          <a:ln>
            <a:noFill/>
          </a:ln>
        </p:spPr>
      </p:pic>
      <p:sp>
        <p:nvSpPr>
          <p:cNvPr id="201" name="Google Shape;201;p40"/>
          <p:cNvSpPr txBox="1"/>
          <p:nvPr/>
        </p:nvSpPr>
        <p:spPr>
          <a:xfrm>
            <a:off x="0" y="0"/>
            <a:ext cx="4356000" cy="734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00FF00"/>
                </a:solidFill>
                <a:latin typeface="Oswald"/>
                <a:ea typeface="Oswald"/>
                <a:cs typeface="Oswald"/>
                <a:sym typeface="Oswald"/>
              </a:rPr>
              <a:t>Today you need</a:t>
            </a:r>
            <a:endParaRPr sz="4800">
              <a:solidFill>
                <a:srgbClr val="00FF00"/>
              </a:solidFill>
              <a:latin typeface="Average"/>
              <a:ea typeface="Average"/>
              <a:cs typeface="Average"/>
              <a:sym typeface="Average"/>
            </a:endParaRPr>
          </a:p>
        </p:txBody>
      </p:sp>
      <p:sp>
        <p:nvSpPr>
          <p:cNvPr id="202" name="Google Shape;202;p40"/>
          <p:cNvSpPr txBox="1"/>
          <p:nvPr/>
        </p:nvSpPr>
        <p:spPr>
          <a:xfrm>
            <a:off x="-126668" y="6272242"/>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Painting workbook</a:t>
            </a:r>
            <a:endParaRPr b="1" sz="3000">
              <a:solidFill>
                <a:srgbClr val="CACACA"/>
              </a:solidFill>
              <a:latin typeface="Average"/>
              <a:ea typeface="Average"/>
              <a:cs typeface="Average"/>
              <a:sym typeface="Average"/>
            </a:endParaRPr>
          </a:p>
        </p:txBody>
      </p:sp>
      <p:sp>
        <p:nvSpPr>
          <p:cNvPr id="203" name="Google Shape;203;p40"/>
          <p:cNvSpPr txBox="1"/>
          <p:nvPr/>
        </p:nvSpPr>
        <p:spPr>
          <a:xfrm>
            <a:off x="4356000" y="823500"/>
            <a:ext cx="4641300" cy="863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Art kit with brushes</a:t>
            </a:r>
            <a:endParaRPr b="1" sz="3000">
              <a:solidFill>
                <a:srgbClr val="CACACA"/>
              </a:solidFill>
              <a:latin typeface="Average"/>
              <a:ea typeface="Average"/>
              <a:cs typeface="Average"/>
              <a:sym typeface="Average"/>
            </a:endParaRPr>
          </a:p>
        </p:txBody>
      </p:sp>
      <p:sp>
        <p:nvSpPr>
          <p:cNvPr id="204" name="Google Shape;204;p40"/>
          <p:cNvSpPr/>
          <p:nvPr/>
        </p:nvSpPr>
        <p:spPr>
          <a:xfrm>
            <a:off x="2640452" y="5227761"/>
            <a:ext cx="891300" cy="2163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205" name="Google Shape;205;p40"/>
          <p:cNvSpPr txBox="1"/>
          <p:nvPr/>
        </p:nvSpPr>
        <p:spPr>
          <a:xfrm>
            <a:off x="5608900" y="2325988"/>
            <a:ext cx="14355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latin typeface="Average"/>
                <a:ea typeface="Average"/>
                <a:cs typeface="Average"/>
                <a:sym typeface="Average"/>
              </a:rPr>
              <a:t>Palette</a:t>
            </a:r>
            <a:endParaRPr b="1" sz="3000">
              <a:latin typeface="Average"/>
              <a:ea typeface="Average"/>
              <a:cs typeface="Average"/>
              <a:sym typeface="Average"/>
            </a:endParaRPr>
          </a:p>
        </p:txBody>
      </p:sp>
      <p:sp>
        <p:nvSpPr>
          <p:cNvPr id="206" name="Google Shape;206;p40"/>
          <p:cNvSpPr txBox="1"/>
          <p:nvPr/>
        </p:nvSpPr>
        <p:spPr>
          <a:xfrm>
            <a:off x="7373050" y="4779175"/>
            <a:ext cx="1816800" cy="203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rgbClr val="00FF00"/>
                </a:solidFill>
                <a:latin typeface="Oswald"/>
                <a:ea typeface="Oswald"/>
                <a:cs typeface="Oswald"/>
                <a:sym typeface="Oswald"/>
              </a:rPr>
              <a:t>Nope!</a:t>
            </a:r>
            <a:endParaRPr sz="4800">
              <a:solidFill>
                <a:srgbClr val="00FF00"/>
              </a:solidFill>
              <a:latin typeface="Oswald"/>
              <a:ea typeface="Oswald"/>
              <a:cs typeface="Oswald"/>
              <a:sym typeface="Oswald"/>
            </a:endParaRPr>
          </a:p>
          <a:p>
            <a:pPr indent="0" lvl="0" marL="0" rtl="0" algn="ctr">
              <a:spcBef>
                <a:spcPts val="0"/>
              </a:spcBef>
              <a:spcAft>
                <a:spcPts val="0"/>
              </a:spcAft>
              <a:buNone/>
            </a:pPr>
            <a:r>
              <a:rPr lang="en-US" sz="7200">
                <a:solidFill>
                  <a:srgbClr val="00FF00"/>
                </a:solidFill>
                <a:latin typeface="Oswald"/>
                <a:ea typeface="Oswald"/>
                <a:cs typeface="Oswald"/>
                <a:sym typeface="Oswald"/>
              </a:rPr>
              <a:t>📵</a:t>
            </a:r>
            <a:endParaRPr sz="7200"/>
          </a:p>
        </p:txBody>
      </p:sp>
      <p:sp>
        <p:nvSpPr>
          <p:cNvPr id="207" name="Google Shape;207;p40"/>
          <p:cNvSpPr txBox="1"/>
          <p:nvPr/>
        </p:nvSpPr>
        <p:spPr>
          <a:xfrm>
            <a:off x="45150" y="707150"/>
            <a:ext cx="42657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Two containers of water</a:t>
            </a:r>
            <a:endParaRPr b="1" sz="3000">
              <a:solidFill>
                <a:srgbClr val="CACACA"/>
              </a:solidFill>
              <a:latin typeface="Average"/>
              <a:ea typeface="Average"/>
              <a:cs typeface="Average"/>
              <a:sym typeface="Average"/>
            </a:endParaRPr>
          </a:p>
        </p:txBody>
      </p:sp>
      <p:sp>
        <p:nvSpPr>
          <p:cNvPr id="208" name="Google Shape;208;p40"/>
          <p:cNvSpPr txBox="1"/>
          <p:nvPr/>
        </p:nvSpPr>
        <p:spPr>
          <a:xfrm>
            <a:off x="4497175" y="3157050"/>
            <a:ext cx="3967800" cy="1107900"/>
          </a:xfrm>
          <a:prstGeom prst="rect">
            <a:avLst/>
          </a:prstGeom>
          <a:solidFill>
            <a:srgbClr val="616161">
              <a:alpha val="53750"/>
            </a:srgbClr>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000">
                <a:solidFill>
                  <a:srgbClr val="FFFFFF"/>
                </a:solidFill>
                <a:latin typeface="Oswald"/>
                <a:ea typeface="Oswald"/>
                <a:cs typeface="Oswald"/>
                <a:sym typeface="Oswald"/>
              </a:rPr>
              <a:t>Start by wetting your </a:t>
            </a:r>
            <a:endParaRPr sz="3000">
              <a:solidFill>
                <a:srgbClr val="FFFFFF"/>
              </a:solidFill>
              <a:latin typeface="Oswald"/>
              <a:ea typeface="Oswald"/>
              <a:cs typeface="Oswald"/>
              <a:sym typeface="Oswald"/>
            </a:endParaRPr>
          </a:p>
          <a:p>
            <a:pPr indent="0" lvl="0" marL="0" rtl="0" algn="ctr">
              <a:spcBef>
                <a:spcPts val="0"/>
              </a:spcBef>
              <a:spcAft>
                <a:spcPts val="0"/>
              </a:spcAft>
              <a:buNone/>
            </a:pPr>
            <a:r>
              <a:rPr lang="en-US" sz="3000">
                <a:solidFill>
                  <a:srgbClr val="00FFFF"/>
                </a:solidFill>
                <a:latin typeface="Oswald"/>
                <a:ea typeface="Oswald"/>
                <a:cs typeface="Oswald"/>
                <a:sym typeface="Oswald"/>
              </a:rPr>
              <a:t>cyan</a:t>
            </a:r>
            <a:r>
              <a:rPr lang="en-US" sz="3000">
                <a:solidFill>
                  <a:srgbClr val="FFFFFF"/>
                </a:solidFill>
                <a:latin typeface="Oswald"/>
                <a:ea typeface="Oswald"/>
                <a:cs typeface="Oswald"/>
                <a:sym typeface="Oswald"/>
              </a:rPr>
              <a:t>, </a:t>
            </a:r>
            <a:r>
              <a:rPr lang="en-US" sz="3000">
                <a:solidFill>
                  <a:srgbClr val="FFFF00"/>
                </a:solidFill>
                <a:latin typeface="Oswald"/>
                <a:ea typeface="Oswald"/>
                <a:cs typeface="Oswald"/>
                <a:sym typeface="Oswald"/>
              </a:rPr>
              <a:t>yellow</a:t>
            </a:r>
            <a:r>
              <a:rPr lang="en-US" sz="3000">
                <a:latin typeface="Oswald"/>
                <a:ea typeface="Oswald"/>
                <a:cs typeface="Oswald"/>
                <a:sym typeface="Oswald"/>
              </a:rPr>
              <a:t>, and</a:t>
            </a:r>
            <a:r>
              <a:rPr lang="en-US" sz="3000">
                <a:solidFill>
                  <a:srgbClr val="FFFFFF"/>
                </a:solidFill>
                <a:latin typeface="Oswald"/>
                <a:ea typeface="Oswald"/>
                <a:cs typeface="Oswald"/>
                <a:sym typeface="Oswald"/>
              </a:rPr>
              <a:t> </a:t>
            </a:r>
            <a:r>
              <a:rPr lang="en-US" sz="3000">
                <a:solidFill>
                  <a:srgbClr val="FF00FF"/>
                </a:solidFill>
                <a:latin typeface="Oswald"/>
                <a:ea typeface="Oswald"/>
                <a:cs typeface="Oswald"/>
                <a:sym typeface="Oswald"/>
              </a:rPr>
              <a:t>magenta</a:t>
            </a:r>
            <a:endParaRPr sz="3000">
              <a:solidFill>
                <a:srgbClr val="CACACA"/>
              </a:solidFill>
              <a:latin typeface="Average"/>
              <a:ea typeface="Average"/>
              <a:cs typeface="Average"/>
              <a:sym typeface="Average"/>
            </a:endParaRPr>
          </a:p>
        </p:txBody>
      </p:sp>
      <p:sp>
        <p:nvSpPr>
          <p:cNvPr id="209" name="Google Shape;209;p40"/>
          <p:cNvSpPr txBox="1"/>
          <p:nvPr/>
        </p:nvSpPr>
        <p:spPr>
          <a:xfrm>
            <a:off x="4129181" y="4835725"/>
            <a:ext cx="2031900" cy="139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434343"/>
                </a:solidFill>
                <a:latin typeface="Average"/>
                <a:ea typeface="Average"/>
                <a:cs typeface="Average"/>
                <a:sym typeface="Average"/>
              </a:rPr>
              <a:t>Scrap of paper towel</a:t>
            </a:r>
            <a:endParaRPr b="1" sz="3000">
              <a:solidFill>
                <a:srgbClr val="434343"/>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49"/>
          <p:cNvSpPr txBox="1"/>
          <p:nvPr/>
        </p:nvSpPr>
        <p:spPr>
          <a:xfrm>
            <a:off x="0" y="0"/>
            <a:ext cx="4443000" cy="3977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The colour and emotion exercise is </a:t>
            </a:r>
            <a:r>
              <a:rPr lang="en-US" sz="4800">
                <a:solidFill>
                  <a:srgbClr val="00FF00"/>
                </a:solidFill>
                <a:latin typeface="Oswald"/>
                <a:ea typeface="Oswald"/>
                <a:cs typeface="Oswald"/>
                <a:sym typeface="Oswald"/>
              </a:rPr>
              <a:t>OPTIONAL</a:t>
            </a:r>
            <a:r>
              <a:rPr lang="en-US" sz="4800">
                <a:solidFill>
                  <a:srgbClr val="FFFFFF"/>
                </a:solidFill>
                <a:latin typeface="Oswald"/>
                <a:ea typeface="Oswald"/>
                <a:cs typeface="Oswald"/>
                <a:sym typeface="Oswald"/>
              </a:rPr>
              <a:t>, so move on!</a:t>
            </a:r>
            <a:endParaRPr sz="4800">
              <a:solidFill>
                <a:srgbClr val="FFFFFF"/>
              </a:solidFill>
              <a:latin typeface="Oswald"/>
              <a:ea typeface="Oswald"/>
              <a:cs typeface="Oswald"/>
              <a:sym typeface="Oswald"/>
            </a:endParaRPr>
          </a:p>
        </p:txBody>
      </p:sp>
      <p:sp>
        <p:nvSpPr>
          <p:cNvPr descr="Translations" id="281" name="Google Shape;281;p49"/>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450">
                <a:solidFill>
                  <a:srgbClr val="AAAAAA"/>
                </a:solidFill>
                <a:latin typeface="Average"/>
                <a:ea typeface="Average"/>
                <a:cs typeface="Average"/>
                <a:sym typeface="Average"/>
              </a:rPr>
              <a:t>የቀለም እና የስሜት ልምምዱ አማራጭ ነው፣ ስለዚህ ይቀጥሉ!</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US" sz="1450">
                <a:solidFill>
                  <a:srgbClr val="AAAAAA"/>
                </a:solidFill>
                <a:latin typeface="Average"/>
                <a:ea typeface="Average"/>
                <a:cs typeface="Average"/>
                <a:sym typeface="Average"/>
              </a:rPr>
              <a:t>إن تمرين اللون والعاطفة اختياري، لذا انتقل إلى التمرين التالي!</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L'exercici de color i emoció és OPCIONAL, així que endavant!</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色彩和情感练习是可选的，所以继续吧！</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US" sz="1450">
                <a:solidFill>
                  <a:srgbClr val="AAAAAA"/>
                </a:solidFill>
                <a:latin typeface="Average"/>
                <a:ea typeface="Average"/>
                <a:cs typeface="Average"/>
                <a:sym typeface="Average"/>
              </a:rPr>
              <a:t>تمرین رنگ و احساسات اختیاری است، پس ادامه دهید!</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रंग और भावना का अभ्यास वैकल्पिक है, इसलिए आगे बढ़ें!</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色と感情の練習はオプションなので、次に進みましょう。</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색상과 감정 연습은 선택 사항이므로 계속 진행하세요!</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Temrîna reng û hestan VEBIJARÎ ye, ji ber vê yekê berdewam bikin!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O exercício de cor e emoção é OPCIONAL, então siga em frente!</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ਰੰਗ ਅਤੇ ਭਾਵਨਾ ਦਾ ਅਭਿਆਸ ਵਿਕਲਪਿਕ ਹੈ, ਇਸ ਲਈ ਅੱਗੇ ਵਧੋ!</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Упражнение на цвета и эмоции НЕОБЯЗАТЕЛЬНО, так что двигайтесь дальше!</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Midabka iyo jimicsiga shucuurtu waa DOORIYAD, markaa sii wad!</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El ejercicio de color y emoción es OPCIONAL, ¡así que sigue adelante!</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Zoezi la rangi na hisia ni LAZIMA, kwa hivyo endelea!</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Ang pag-eehersisyo ng kulay at emosyon ay OPTIONAL, kaya magpatuloy!</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Renk ve duygu egzersizi İSTEĞE BAĞLIDIR, o yüzden devam edin!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Вправа з кольором та емоціями НЕОБОВ'ЯЗКОВА, тож рухайтеся далі!</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Bài tập về màu sắc và cảm xúc là TÙY CHỌN, vì vậy hãy tiếp tục!</a:t>
            </a:r>
            <a:endParaRPr sz="1450">
              <a:latin typeface="Average"/>
              <a:ea typeface="Average"/>
              <a:cs typeface="Average"/>
              <a:sym typeface="Average"/>
            </a:endParaRPr>
          </a:p>
        </p:txBody>
      </p:sp>
      <p:pic>
        <p:nvPicPr>
          <p:cNvPr id="282" name="Google Shape;282;p49"/>
          <p:cNvPicPr preferRelativeResize="0"/>
          <p:nvPr/>
        </p:nvPicPr>
        <p:blipFill>
          <a:blip r:embed="rId3">
            <a:alphaModFix/>
          </a:blip>
          <a:stretch>
            <a:fillRect/>
          </a:stretch>
        </p:blipFill>
        <p:spPr>
          <a:xfrm>
            <a:off x="0" y="3974875"/>
            <a:ext cx="2221576" cy="2883124"/>
          </a:xfrm>
          <a:prstGeom prst="rect">
            <a:avLst/>
          </a:prstGeom>
          <a:noFill/>
          <a:ln>
            <a:noFill/>
          </a:ln>
        </p:spPr>
      </p:pic>
      <p:pic>
        <p:nvPicPr>
          <p:cNvPr id="283" name="Google Shape;283;p49"/>
          <p:cNvPicPr preferRelativeResize="0"/>
          <p:nvPr/>
        </p:nvPicPr>
        <p:blipFill>
          <a:blip r:embed="rId4">
            <a:alphaModFix/>
          </a:blip>
          <a:stretch>
            <a:fillRect/>
          </a:stretch>
        </p:blipFill>
        <p:spPr>
          <a:xfrm>
            <a:off x="2221575" y="3977233"/>
            <a:ext cx="2221576" cy="287841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descr="Title" id="288" name="Google Shape;288;p50"/>
          <p:cNvSpPr txBox="1"/>
          <p:nvPr/>
        </p:nvSpPr>
        <p:spPr>
          <a:xfrm>
            <a:off x="0" y="75"/>
            <a:ext cx="3427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900">
                <a:solidFill>
                  <a:srgbClr val="FFFFFF"/>
                </a:solidFill>
                <a:latin typeface="Oswald"/>
                <a:ea typeface="Oswald"/>
                <a:cs typeface="Oswald"/>
                <a:sym typeface="Oswald"/>
              </a:rPr>
              <a:t>Use your Chromebook to find your </a:t>
            </a:r>
            <a:r>
              <a:rPr lang="en-US" sz="4900">
                <a:solidFill>
                  <a:srgbClr val="00FF00"/>
                </a:solidFill>
                <a:latin typeface="Oswald"/>
                <a:ea typeface="Oswald"/>
                <a:cs typeface="Oswald"/>
                <a:sym typeface="Oswald"/>
              </a:rPr>
              <a:t>OWN skill builder</a:t>
            </a:r>
            <a:r>
              <a:rPr lang="en-US" sz="4900">
                <a:solidFill>
                  <a:srgbClr val="FFFFFF"/>
                </a:solidFill>
                <a:latin typeface="Oswald"/>
                <a:ea typeface="Oswald"/>
                <a:cs typeface="Oswald"/>
                <a:sym typeface="Oswald"/>
              </a:rPr>
              <a:t> photos, if you want!</a:t>
            </a:r>
            <a:endParaRPr sz="1900">
              <a:solidFill>
                <a:srgbClr val="AAAAAA"/>
              </a:solidFill>
              <a:latin typeface="Average"/>
              <a:ea typeface="Average"/>
              <a:cs typeface="Average"/>
              <a:sym typeface="Average"/>
            </a:endParaRPr>
          </a:p>
        </p:txBody>
      </p:sp>
      <p:sp>
        <p:nvSpPr>
          <p:cNvPr descr="Translations" id="289" name="Google Shape;289;p50"/>
          <p:cNvSpPr txBox="1"/>
          <p:nvPr/>
        </p:nvSpPr>
        <p:spPr>
          <a:xfrm>
            <a:off x="3427650" y="0"/>
            <a:ext cx="57165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00">
                <a:solidFill>
                  <a:srgbClr val="AAAAAA"/>
                </a:solidFill>
                <a:latin typeface="Average"/>
                <a:ea typeface="Average"/>
                <a:cs typeface="Average"/>
                <a:sym typeface="Average"/>
              </a:rPr>
              <a:t>ከፈለጉ የእራስዎን የክህሎት ገንቢ ፎቶዎችን ለማግኘት የእርስዎን Chromebook ይጠቀሙ!</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استخدم جهاز Chromebook الخاص بك للعثور على صور بناء المهارات الخاصة بك، إذا كنت تريد ذلك!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Si vols, fes servir el teu Chromebook per trobar les TEVES PRÒPIES fotos de desenvolupament d'habilitats!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如果您愿意，可以使用您的 Chromebook 来查找您自己的技能构建器照片！</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اگر می‌خواهید، از کروم‌بوک خود برای پیدا کردن عکس‌های مهارت‌آموز خودتان استفاده کنید!</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यदि आप चाहें तो अपने स्वयं के कौशल निर्माता फ़ोटो खोजने के लिए अपने Chromebook का उपयोग करें!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必要に応じて、Chromebook を使用して独自のスキル ビルダー写真を見つけてください。</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원하신다면 Chromebook을 사용하여 나만의 기술 향상 사진을 찾아보세요!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Heke tu bixwazî, Chromebook-a xwe bikar bîne da ku wêneyên avakerê jêhatîbûna xwe bibînî!</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Use seu Chromebook para encontrar suas PRÓPRIAS fotos de desenvolvimento de habilidades, se quiser!</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ਜੇ ਤੁਸੀਂ ਚਾਹੁੰਦੇ ਹੋ, ਤਾਂ ਆਪਣੇ ਖੁਦ ਦੇ ਹੁਨਰ ਨਿਰਮਾਤਾਵਾਂ ਦੀਆਂ ਫੋਟੋਆਂ ਲੱਭਣ ਲਈ ਆਪਣੀ Chromebook ਦੀ ਵਰਤੋਂ ਕਰੋ!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Если хотите, используйте Chromebook, чтобы найти СВОИ СОБСТВЕННЫЕ фотографии для развития навыков!</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Isticmaal buug-yarahaaga Chrome-ka si aad u heshid sawirada xirfad-dhisaha, haddii aad rabto!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¡Usa tu Chromebook para encontrar tus PROPIAS fotos de desarrollo de habilidades, si lo deseas!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Tumia Chromebook yako kupata picha zako za OWN za mjenzi wa ujuzi, ukitaka!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Gamitin ang iyong Chromebook upang mahanap ang SARILI mong mga larawan ng tagabuo ng kasanayan, kung gusto mo!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İsterseniz Chromebook'unuzu kullanarak KENDİ beceri geliştirici fotoğraflarınızı bulabilirsiniz!</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Використовуйте свій Chromebook, щоб знайти ВЛАСНІ фотографії для розвитку навичок, якщо хочете!</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Hãy sử dụng Chromebook để tìm những bức ảnh xây dựng kỹ năng của RIÊNG bạn, nếu bạn muốn!</a:t>
            </a:r>
            <a:endParaRPr sz="1250">
              <a:solidFill>
                <a:srgbClr val="CACACA"/>
              </a:solidFill>
              <a:latin typeface="Average"/>
              <a:ea typeface="Average"/>
              <a:cs typeface="Average"/>
              <a:sym typeface="Averag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graphicFrame>
        <p:nvGraphicFramePr>
          <p:cNvPr id="298" name="Google Shape;298;p52"/>
          <p:cNvGraphicFramePr/>
          <p:nvPr/>
        </p:nvGraphicFramePr>
        <p:xfrm>
          <a:off x="749600" y="62350"/>
          <a:ext cx="3000000" cy="3000000"/>
        </p:xfrm>
        <a:graphic>
          <a:graphicData uri="http://schemas.openxmlformats.org/drawingml/2006/table">
            <a:tbl>
              <a:tblPr>
                <a:noFill/>
                <a:tableStyleId>{3F4C10E1-740A-4A96-B3DC-601672CFD0BA}</a:tableStyleId>
              </a:tblPr>
              <a:tblGrid>
                <a:gridCol w="1545025"/>
                <a:gridCol w="1545025"/>
                <a:gridCol w="1545025"/>
                <a:gridCol w="1545025"/>
                <a:gridCol w="1545025"/>
              </a:tblGrid>
              <a:tr h="691900">
                <a:tc gridSpan="5">
                  <a:txBody>
                    <a:bodyPr/>
                    <a:lstStyle/>
                    <a:p>
                      <a:pPr indent="0" lvl="0" marL="0" rtl="0" algn="ctr">
                        <a:lnSpc>
                          <a:spcPct val="115000"/>
                        </a:lnSpc>
                        <a:spcBef>
                          <a:spcPts val="0"/>
                        </a:spcBef>
                        <a:spcAft>
                          <a:spcPts val="0"/>
                        </a:spcAft>
                        <a:buNone/>
                      </a:pPr>
                      <a:r>
                        <a:rPr lang="en-US"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1070850">
                <a:tc>
                  <a:txBody>
                    <a:bodyPr/>
                    <a:lstStyle/>
                    <a:p>
                      <a:pPr indent="0" lvl="0" marL="0" rtl="0" algn="ctr">
                        <a:lnSpc>
                          <a:spcPct val="115000"/>
                        </a:lnSpc>
                        <a:spcBef>
                          <a:spcPts val="0"/>
                        </a:spcBef>
                        <a:spcAft>
                          <a:spcPts val="0"/>
                        </a:spcAft>
                        <a:buNone/>
                      </a:pPr>
                      <a:r>
                        <a:rPr lang="en-US"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US" sz="2200">
                          <a:solidFill>
                            <a:srgbClr val="B7B7B7"/>
                          </a:solidFill>
                          <a:latin typeface="Oswald"/>
                          <a:ea typeface="Oswald"/>
                          <a:cs typeface="Oswald"/>
                          <a:sym typeface="Oswald"/>
                        </a:rPr>
                        <a:t>Hand in depth drawing</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Skill builders for painting</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30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Last day to hand in depth drawings</a:t>
                      </a:r>
                      <a:endParaRPr sz="1800">
                        <a:solidFill>
                          <a:srgbClr val="B7B7B7"/>
                        </a:solidFill>
                        <a:latin typeface="Oswald"/>
                        <a:ea typeface="Oswald"/>
                        <a:cs typeface="Oswald"/>
                        <a:sym typeface="Oswald"/>
                      </a:endParaRPr>
                    </a:p>
                    <a:p>
                      <a:pPr indent="0" lvl="0" marL="0" rtl="0" algn="ctr">
                        <a:lnSpc>
                          <a:spcPct val="115000"/>
                        </a:lnSpc>
                        <a:spcBef>
                          <a:spcPts val="0"/>
                        </a:spcBef>
                        <a:spcAft>
                          <a:spcPts val="0"/>
                        </a:spcAft>
                        <a:buNone/>
                      </a:pPr>
                      <a:r>
                        <a:rPr lang="en-US" sz="2000">
                          <a:solidFill>
                            <a:srgbClr val="FF9900"/>
                          </a:solidFill>
                          <a:latin typeface="Oswald"/>
                          <a:ea typeface="Oswald"/>
                          <a:cs typeface="Oswald"/>
                          <a:sym typeface="Oswald"/>
                        </a:rPr>
                        <a:t>Halloween</a:t>
                      </a:r>
                      <a:endParaRPr sz="1800">
                        <a:solidFill>
                          <a:srgbClr val="FF9900"/>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r>
              <a:tr h="1070850">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3</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4</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US" sz="2000">
                          <a:solidFill>
                            <a:srgbClr val="B7B7B7"/>
                          </a:solidFill>
                          <a:latin typeface="Oswald"/>
                          <a:ea typeface="Oswald"/>
                          <a:cs typeface="Oswald"/>
                          <a:sym typeface="Oswald"/>
                        </a:rPr>
                        <a:t>Fire drill B block</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6</a:t>
                      </a:r>
                      <a:endParaRPr sz="20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Start idea development</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930400">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10</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US" sz="1900">
                          <a:solidFill>
                            <a:srgbClr val="B7B7B7"/>
                          </a:solidFill>
                          <a:latin typeface="Oswald"/>
                          <a:ea typeface="Oswald"/>
                          <a:cs typeface="Oswald"/>
                          <a:sym typeface="Oswald"/>
                        </a:rPr>
                        <a:t>Remembrance Day</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US"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B7B7B7"/>
                          </a:solidFill>
                          <a:latin typeface="Oswald"/>
                          <a:ea typeface="Oswald"/>
                          <a:cs typeface="Oswald"/>
                          <a:sym typeface="Oswald"/>
                        </a:rPr>
                        <a:t>Midterm marks due to dept heads</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US" sz="4800">
                          <a:solidFill>
                            <a:srgbClr val="B7B7B7"/>
                          </a:solidFill>
                          <a:latin typeface="Oswald"/>
                          <a:ea typeface="Oswald"/>
                          <a:cs typeface="Oswald"/>
                          <a:sym typeface="Oswald"/>
                        </a:rPr>
                        <a:t>14</a:t>
                      </a:r>
                      <a:endParaRPr sz="24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1056600">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Start the </a:t>
                      </a:r>
                      <a:br>
                        <a:rPr lang="en-US" sz="2000">
                          <a:solidFill>
                            <a:srgbClr val="6AA84F"/>
                          </a:solidFill>
                          <a:latin typeface="Oswald"/>
                          <a:ea typeface="Oswald"/>
                          <a:cs typeface="Oswald"/>
                          <a:sym typeface="Oswald"/>
                        </a:rPr>
                      </a:br>
                      <a:r>
                        <a:rPr lang="en-US" sz="2000">
                          <a:solidFill>
                            <a:srgbClr val="6AA84F"/>
                          </a:solidFill>
                          <a:latin typeface="Oswald"/>
                          <a:ea typeface="Oswald"/>
                          <a:cs typeface="Oswald"/>
                          <a:sym typeface="Oswald"/>
                        </a:rPr>
                        <a:t>good copy</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B7B7B7"/>
                          </a:solidFill>
                          <a:latin typeface="Oswald"/>
                          <a:ea typeface="Oswald"/>
                          <a:cs typeface="Oswald"/>
                          <a:sym typeface="Oswald"/>
                        </a:rPr>
                        <a:t>Report cards go sent out</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First layer</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20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Additional layers</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930400">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Art history analysis</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25</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Refinement &amp;</a:t>
                      </a:r>
                      <a:endParaRPr sz="2000">
                        <a:solidFill>
                          <a:srgbClr val="6AA84F"/>
                        </a:solidFill>
                        <a:latin typeface="Oswald"/>
                        <a:ea typeface="Oswald"/>
                        <a:cs typeface="Oswald"/>
                        <a:sym typeface="Oswald"/>
                      </a:endParaRPr>
                    </a:p>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Peer feedback</a:t>
                      </a:r>
                      <a:endParaRPr sz="2000">
                        <a:solidFill>
                          <a:srgbClr val="6AA84F"/>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US" sz="4800">
                          <a:solidFill>
                            <a:srgbClr val="B7B7B7"/>
                          </a:solidFill>
                          <a:latin typeface="Oswald"/>
                          <a:ea typeface="Oswald"/>
                          <a:cs typeface="Oswald"/>
                          <a:sym typeface="Oswald"/>
                        </a:rPr>
                        <a:t>27</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Hand in day for paintings</a:t>
                      </a:r>
                      <a:endParaRPr sz="2000">
                        <a:solidFill>
                          <a:srgbClr val="6AA84F"/>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r>
              <a:tr h="930400">
                <a:tc gridSpan="2">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Clay project</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hMerge="1"/>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Last day to hand in paintings</a:t>
                      </a:r>
                      <a:endParaRPr sz="19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PD day / </a:t>
                      </a:r>
                      <a:br>
                        <a:rPr lang="en-US" sz="1800">
                          <a:solidFill>
                            <a:srgbClr val="B7B7B7"/>
                          </a:solidFill>
                          <a:latin typeface="Oswald"/>
                          <a:ea typeface="Oswald"/>
                          <a:cs typeface="Oswald"/>
                          <a:sym typeface="Oswald"/>
                        </a:rPr>
                      </a:br>
                      <a:r>
                        <a:rPr lang="en-US" sz="1800">
                          <a:solidFill>
                            <a:srgbClr val="B7B7B7"/>
                          </a:solidFill>
                          <a:latin typeface="Oswald"/>
                          <a:ea typeface="Oswald"/>
                          <a:cs typeface="Oswald"/>
                          <a:sym typeface="Oswald"/>
                        </a:rPr>
                        <a:t>parent teacher</a:t>
                      </a:r>
                      <a:endParaRPr sz="1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marR="0" rtl="0" algn="ctr">
                        <a:lnSpc>
                          <a:spcPct val="115000"/>
                        </a:lnSpc>
                        <a:spcBef>
                          <a:spcPts val="0"/>
                        </a:spcBef>
                        <a:spcAft>
                          <a:spcPts val="0"/>
                        </a:spcAft>
                        <a:buNone/>
                      </a:pPr>
                      <a:r>
                        <a:t/>
                      </a:r>
                      <a:endParaRPr sz="47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graphicFrame>
        <p:nvGraphicFramePr>
          <p:cNvPr id="303" name="Google Shape;303;p53"/>
          <p:cNvGraphicFramePr/>
          <p:nvPr/>
        </p:nvGraphicFramePr>
        <p:xfrm>
          <a:off x="0" y="0"/>
          <a:ext cx="3000000" cy="3000000"/>
        </p:xfrm>
        <a:graphic>
          <a:graphicData uri="http://schemas.openxmlformats.org/drawingml/2006/table">
            <a:tbl>
              <a:tblPr>
                <a:noFill/>
                <a:tableStyleId>{2679218C-0CD2-4E9C-9494-4B4BCF6D0B66}</a:tableStyleId>
              </a:tblPr>
              <a:tblGrid>
                <a:gridCol w="415625"/>
                <a:gridCol w="415625"/>
                <a:gridCol w="415625"/>
                <a:gridCol w="415625"/>
                <a:gridCol w="415625"/>
                <a:gridCol w="415625"/>
                <a:gridCol w="382850"/>
                <a:gridCol w="448400"/>
                <a:gridCol w="415625"/>
                <a:gridCol w="415625"/>
                <a:gridCol w="415625"/>
                <a:gridCol w="415625"/>
                <a:gridCol w="415625"/>
                <a:gridCol w="415625"/>
                <a:gridCol w="415625"/>
                <a:gridCol w="415625"/>
                <a:gridCol w="415625"/>
                <a:gridCol w="415625"/>
                <a:gridCol w="415625"/>
                <a:gridCol w="415625"/>
                <a:gridCol w="415625"/>
                <a:gridCol w="415625"/>
              </a:tblGrid>
              <a:tr h="741900">
                <a:tc gridSpan="22">
                  <a:txBody>
                    <a:bodyPr/>
                    <a:lstStyle/>
                    <a:p>
                      <a:pPr indent="0" lvl="0" marL="0" rtl="0" algn="ctr">
                        <a:spcBef>
                          <a:spcPts val="0"/>
                        </a:spcBef>
                        <a:spcAft>
                          <a:spcPts val="0"/>
                        </a:spcAft>
                        <a:buNone/>
                      </a:pPr>
                      <a:r>
                        <a:rPr lang="en-US" sz="3600">
                          <a:solidFill>
                            <a:srgbClr val="FFFFFF"/>
                          </a:solidFill>
                          <a:latin typeface="Oswald"/>
                          <a:ea typeface="Oswald"/>
                          <a:cs typeface="Oswald"/>
                          <a:sym typeface="Oswald"/>
                        </a:rPr>
                        <a:t>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r>
              <a:tr h="395925">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4</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10</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5720175">
                <a:tc gridSpan="7">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Skill building</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የችሎታ ግንባታ</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بناء المهارات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Desenvolupament d'habilitats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技能培养</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مهارت سازی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कौशल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スキル構築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기술 구축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Avakirina jêhatîbûnê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Desenvolvimento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ਹੁਨਰ ਨਿਰਮਾਣ</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Развитие навыков</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Dhisidda xirfadda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Desarrollo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Ujenzi wa ujuzi</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Pagbuo ng kasanayan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Beceri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Розвиток навичок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Xây dựng kỹ năng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hMerge="1"/>
                <a:tc hMerge="1"/>
                <a:tc hMerge="1"/>
                <a:tc hMerge="1"/>
                <a:tc gridSpan="5">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Idea development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የሃሳብ እድገት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تطوير الفكرة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Desenvolupament d'idees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创意开发</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توسعه ایده</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विचार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アイデア開発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아이디어 개발</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Pêşxistina ramanan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Desenvolvimento de ideias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ਵਿਚਾਰ ਵਿਕਾਸ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Развитие идеи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Horumarinta fikradda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Desarrollo de ideas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Maendeleo ya mawazo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Pagbuo ng ideya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Fikir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Розробка ідеї</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Phát triển ý tưởng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hMerge="1"/>
                <a:tc hMerge="1"/>
                <a:tc gridSpan="2">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Drawing</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መሳል</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رسم</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Dibuix</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绘画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طراحی</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चित्रकला</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描画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그림</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Xet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Desenho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ਡਰਾਇੰਗ</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Рисунок</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Sawirid</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Dibujo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Kuchora</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Pagguhit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Çizim</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Малювання</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Vẽ</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2">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First layer</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የመጀመሪያው ንብርብር</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الطبقة الأولى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第一层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لایه اول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पहली सतह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最初の層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첫 번째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Qata yekem</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Primeira camada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ਪਹਿਲੀ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Первый слой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Lakabka kowaad</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Safu ya kwanza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Unang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Birinci katman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Перший шар</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Lớp đầu tiên</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gridSpan="4">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Additional</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b="1" lang="en-US" sz="1000">
                          <a:solidFill>
                            <a:srgbClr val="FFFFFF"/>
                          </a:solidFill>
                          <a:latin typeface="Open Sans"/>
                          <a:ea typeface="Open Sans"/>
                          <a:cs typeface="Open Sans"/>
                          <a:sym typeface="Open Sans"/>
                        </a:rPr>
                        <a:t>layers</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ተጨማሪ ንብርብሮች</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طبقات إضافية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Capes addicionals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附加层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لایه‌های اضافی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अतिरिक्त परतें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追加レイヤー</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추가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Qatên zêde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Camadas adicionais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ਵਾਧੂ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Дополнительные слои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Lakabyo dheeri ah</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Capas adicionales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Tabaka za ziada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Mga karagdagang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Ek katmanlar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Додаткові шари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Các lớp bổ sung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hMerge="1"/>
                <a:tc gridSpan="2">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Adjustment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ማስተካከል</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تعديل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Ajust</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调整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تنظیم</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समायोजन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調整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조정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Lêanî</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ਸਮਾਯੋਜਨ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Корректирование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Toosinta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Marekebisho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Pagsasaayos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Ayarlama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Коригування</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Điều chỉnh</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descr="All text" id="308" name="Google Shape;308;p54"/>
          <p:cNvSpPr txBox="1"/>
          <p:nvPr/>
        </p:nvSpPr>
        <p:spPr>
          <a:xfrm>
            <a:off x="215550" y="0"/>
            <a:ext cx="8712900" cy="6858000"/>
          </a:xfrm>
          <a:prstGeom prst="rect">
            <a:avLst/>
          </a:prstGeom>
          <a:noFill/>
          <a:ln>
            <a:noFill/>
          </a:ln>
        </p:spPr>
        <p:txBody>
          <a:bodyPr anchorCtr="0" anchor="ctr" bIns="91425" lIns="91425" spcFirstLastPara="1" rIns="91425" wrap="square" tIns="91425">
            <a:noAutofit/>
          </a:bodyPr>
          <a:lstStyle/>
          <a:p>
            <a:pPr indent="0" lvl="0" marL="0" rtl="0" algn="l">
              <a:lnSpc>
                <a:spcPct val="90000"/>
              </a:lnSpc>
              <a:spcBef>
                <a:spcPts val="0"/>
              </a:spcBef>
              <a:spcAft>
                <a:spcPts val="0"/>
              </a:spcAft>
              <a:buNone/>
            </a:pPr>
            <a:r>
              <a:rPr lang="en-US" sz="3000">
                <a:solidFill>
                  <a:srgbClr val="FFFFFF"/>
                </a:solidFill>
                <a:latin typeface="Oswald"/>
                <a:ea typeface="Oswald"/>
                <a:cs typeface="Oswald"/>
                <a:sym typeface="Oswald"/>
              </a:rPr>
              <a:t>Evaluation for the watercolour painting</a:t>
            </a:r>
            <a:endParaRPr sz="3000">
              <a:solidFill>
                <a:srgbClr val="FFFFFF"/>
              </a:solidFill>
              <a:latin typeface="Oswald"/>
              <a:ea typeface="Oswald"/>
              <a:cs typeface="Oswald"/>
              <a:sym typeface="Oswald"/>
            </a:endParaRPr>
          </a:p>
          <a:p>
            <a:pPr indent="0" lvl="0" marL="0" rtl="0" algn="l">
              <a:lnSpc>
                <a:spcPct val="105000"/>
              </a:lnSpc>
              <a:spcBef>
                <a:spcPts val="0"/>
              </a:spcBef>
              <a:spcAft>
                <a:spcPts val="0"/>
              </a:spcAft>
              <a:buNone/>
            </a:pPr>
            <a:r>
              <a:t/>
            </a:r>
            <a:endParaRPr b="1">
              <a:solidFill>
                <a:srgbClr val="FFFFFF"/>
              </a:solidFill>
              <a:latin typeface="Open Sans"/>
              <a:ea typeface="Open Sans"/>
              <a:cs typeface="Open Sans"/>
              <a:sym typeface="Open Sans"/>
            </a:endParaRPr>
          </a:p>
          <a:p>
            <a:pPr indent="0" lvl="0" marL="0" rtl="0" algn="l">
              <a:lnSpc>
                <a:spcPct val="105000"/>
              </a:lnSpc>
              <a:spcBef>
                <a:spcPts val="0"/>
              </a:spcBef>
              <a:spcAft>
                <a:spcPts val="0"/>
              </a:spcAft>
              <a:buNone/>
            </a:pPr>
            <a:r>
              <a:rPr b="1" lang="en-US" sz="1600">
                <a:solidFill>
                  <a:srgbClr val="FFFFFF"/>
                </a:solidFill>
                <a:latin typeface="Open Sans"/>
                <a:ea typeface="Open Sans"/>
                <a:cs typeface="Open Sans"/>
                <a:sym typeface="Open Sans"/>
              </a:rPr>
              <a:t>Quality of observation: </a:t>
            </a:r>
            <a:r>
              <a:rPr lang="en-US" sz="1600">
                <a:solidFill>
                  <a:srgbClr val="D9D9D9"/>
                </a:solidFill>
                <a:latin typeface="Open Sans"/>
                <a:ea typeface="Open Sans"/>
                <a:cs typeface="Open Sans"/>
                <a:sym typeface="Open Sans"/>
              </a:rPr>
              <a:t>Careful detail, proportion, and shading with the goal of </a:t>
            </a:r>
            <a:r>
              <a:rPr b="1" lang="en-US" sz="1600">
                <a:solidFill>
                  <a:srgbClr val="00FF00"/>
                </a:solidFill>
                <a:latin typeface="Open Sans"/>
                <a:ea typeface="Open Sans"/>
                <a:cs typeface="Open Sans"/>
                <a:sym typeface="Open Sans"/>
              </a:rPr>
              <a:t>realism</a:t>
            </a:r>
            <a:endParaRPr b="1" sz="160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rPr b="1" lang="en-US" sz="1500">
                <a:solidFill>
                  <a:srgbClr val="FFFFFF"/>
                </a:solidFill>
                <a:latin typeface="Open Sans"/>
                <a:ea typeface="Open Sans"/>
                <a:cs typeface="Open Sans"/>
                <a:sym typeface="Open Sans"/>
              </a:rPr>
              <a:t>Quality of painting technique: </a:t>
            </a:r>
            <a:r>
              <a:rPr lang="en-US" sz="1500">
                <a:solidFill>
                  <a:srgbClr val="D9D9D9"/>
                </a:solidFill>
                <a:latin typeface="Open Sans"/>
                <a:ea typeface="Open Sans"/>
                <a:cs typeface="Open Sans"/>
                <a:sym typeface="Open Sans"/>
              </a:rPr>
              <a:t>Excellent </a:t>
            </a:r>
            <a:r>
              <a:rPr b="1" lang="en-US" sz="1500">
                <a:solidFill>
                  <a:srgbClr val="00FF00"/>
                </a:solidFill>
                <a:latin typeface="Open Sans"/>
                <a:ea typeface="Open Sans"/>
                <a:cs typeface="Open Sans"/>
                <a:sym typeface="Open Sans"/>
              </a:rPr>
              <a:t>colour mixing</a:t>
            </a:r>
            <a:r>
              <a:rPr lang="en-US" sz="1500">
                <a:solidFill>
                  <a:srgbClr val="D9D9D9"/>
                </a:solidFill>
                <a:latin typeface="Open Sans"/>
                <a:ea typeface="Open Sans"/>
                <a:cs typeface="Open Sans"/>
                <a:sym typeface="Open Sans"/>
              </a:rPr>
              <a:t>, blending, </a:t>
            </a:r>
            <a:r>
              <a:rPr b="1" lang="en-US" sz="1500">
                <a:solidFill>
                  <a:srgbClr val="00FF00"/>
                </a:solidFill>
                <a:latin typeface="Open Sans"/>
                <a:ea typeface="Open Sans"/>
                <a:cs typeface="Open Sans"/>
                <a:sym typeface="Open Sans"/>
              </a:rPr>
              <a:t>brushwork</a:t>
            </a:r>
            <a:r>
              <a:rPr lang="en-US" sz="1500">
                <a:solidFill>
                  <a:srgbClr val="D9D9D9"/>
                </a:solidFill>
                <a:latin typeface="Open Sans"/>
                <a:ea typeface="Open Sans"/>
                <a:cs typeface="Open Sans"/>
                <a:sym typeface="Open Sans"/>
              </a:rPr>
              <a:t>, and </a:t>
            </a:r>
            <a:r>
              <a:rPr b="1" lang="en-US" sz="1500">
                <a:solidFill>
                  <a:srgbClr val="00FF00"/>
                </a:solidFill>
                <a:latin typeface="Open Sans"/>
                <a:ea typeface="Open Sans"/>
                <a:cs typeface="Open Sans"/>
                <a:sym typeface="Open Sans"/>
              </a:rPr>
              <a:t>texture</a:t>
            </a:r>
            <a:r>
              <a:rPr lang="en-US" sz="1500">
                <a:solidFill>
                  <a:srgbClr val="D9D9D9"/>
                </a:solidFill>
                <a:latin typeface="Open Sans"/>
                <a:ea typeface="Open Sans"/>
                <a:cs typeface="Open Sans"/>
                <a:sym typeface="Open Sans"/>
              </a:rPr>
              <a:t> </a:t>
            </a:r>
            <a:endParaRPr sz="1500">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rPr b="1" lang="en-US" sz="1450">
                <a:solidFill>
                  <a:srgbClr val="FFFFFF"/>
                </a:solidFill>
                <a:latin typeface="Open Sans"/>
                <a:ea typeface="Open Sans"/>
                <a:cs typeface="Open Sans"/>
                <a:sym typeface="Open Sans"/>
              </a:rPr>
              <a:t>Composition: </a:t>
            </a:r>
            <a:r>
              <a:rPr lang="en-US" sz="1450">
                <a:solidFill>
                  <a:srgbClr val="D9D9D9"/>
                </a:solidFill>
                <a:latin typeface="Open Sans"/>
                <a:ea typeface="Open Sans"/>
                <a:cs typeface="Open Sans"/>
                <a:sym typeface="Open Sans"/>
              </a:rPr>
              <a:t>Creating a full, well-balanced, non-central composition with a</a:t>
            </a:r>
            <a:r>
              <a:rPr b="1" lang="en-US" sz="1450">
                <a:solidFill>
                  <a:srgbClr val="00FF00"/>
                </a:solidFill>
                <a:latin typeface="Open Sans"/>
                <a:ea typeface="Open Sans"/>
                <a:cs typeface="Open Sans"/>
                <a:sym typeface="Open Sans"/>
              </a:rPr>
              <a:t> clear colour scheme</a:t>
            </a:r>
            <a:endParaRPr b="1" sz="145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457200" rtl="0" algn="l">
              <a:lnSpc>
                <a:spcPct val="105000"/>
              </a:lnSpc>
              <a:spcBef>
                <a:spcPts val="0"/>
              </a:spcBef>
              <a:spcAft>
                <a:spcPts val="0"/>
              </a:spcAft>
              <a:buNone/>
            </a:pPr>
            <a:r>
              <a:t/>
            </a:r>
            <a:endParaRPr sz="1000">
              <a:solidFill>
                <a:srgbClr val="D9D9D9"/>
              </a:solidFill>
              <a:latin typeface="Open Sans SemiBold"/>
              <a:ea typeface="Open Sans SemiBold"/>
              <a:cs typeface="Open Sans SemiBold"/>
              <a:sym typeface="Open Sans SemiBold"/>
            </a:endParaRPr>
          </a:p>
        </p:txBody>
      </p:sp>
      <p:sp>
        <p:nvSpPr>
          <p:cNvPr descr="Column 1" id="309" name="Google Shape;309;p54"/>
          <p:cNvSpPr txBox="1"/>
          <p:nvPr/>
        </p:nvSpPr>
        <p:spPr>
          <a:xfrm>
            <a:off x="46215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የምልከታ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جودة الملاحظة</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Qualitat de l'observació</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观察质量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کیفیت مشاهده</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अवलोकन की गुणवत्ता</a:t>
            </a:r>
            <a:endParaRPr sz="900">
              <a:solidFill>
                <a:srgbClr val="AAAAAA"/>
              </a:solidFill>
              <a:latin typeface="Average"/>
              <a:ea typeface="Average"/>
              <a:cs typeface="Average"/>
              <a:sym typeface="Average"/>
            </a:endParaRPr>
          </a:p>
        </p:txBody>
      </p:sp>
      <p:sp>
        <p:nvSpPr>
          <p:cNvPr descr="Column 2" id="310" name="Google Shape;310;p54"/>
          <p:cNvSpPr txBox="1"/>
          <p:nvPr/>
        </p:nvSpPr>
        <p:spPr>
          <a:xfrm>
            <a:off x="32028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観察の質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관찰의 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Kalîteya çavdêriyê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Qualidade da observação</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ਨਿਰੀਖਣ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Качество наблюдения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Tayada fiirsashada</a:t>
            </a:r>
            <a:endParaRPr sz="900">
              <a:solidFill>
                <a:srgbClr val="AAAAAA"/>
              </a:solidFill>
              <a:latin typeface="Average"/>
              <a:ea typeface="Average"/>
              <a:cs typeface="Average"/>
              <a:sym typeface="Average"/>
            </a:endParaRPr>
          </a:p>
        </p:txBody>
      </p:sp>
      <p:sp>
        <p:nvSpPr>
          <p:cNvPr descr="Column 3" id="311" name="Google Shape;311;p54"/>
          <p:cNvSpPr txBox="1"/>
          <p:nvPr/>
        </p:nvSpPr>
        <p:spPr>
          <a:xfrm>
            <a:off x="59412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Calidad de la observación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Ubora wa uchunguzi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Kalidad ng pagmamasid</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Gözlem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Якість спостереження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Chất lượng quan sát</a:t>
            </a:r>
            <a:endParaRPr sz="900">
              <a:solidFill>
                <a:srgbClr val="AAAAAA"/>
              </a:solidFill>
              <a:latin typeface="Average"/>
              <a:ea typeface="Average"/>
              <a:cs typeface="Average"/>
              <a:sym typeface="Average"/>
            </a:endParaRPr>
          </a:p>
        </p:txBody>
      </p:sp>
      <p:sp>
        <p:nvSpPr>
          <p:cNvPr descr="Column 1" id="312" name="Google Shape;312;p54"/>
          <p:cNvSpPr txBox="1"/>
          <p:nvPr/>
        </p:nvSpPr>
        <p:spPr>
          <a:xfrm>
            <a:off x="46327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የቀለም ዘዴ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جودة تقنية الرسم</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Qualitat de la tècnica pictòrica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绘画技术的质量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کیفیت تکنیک نقاشی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चित्रकला तकनीक की गुणवत्ता</a:t>
            </a:r>
            <a:endParaRPr sz="900">
              <a:solidFill>
                <a:srgbClr val="AAAAAA"/>
              </a:solidFill>
              <a:latin typeface="Average"/>
              <a:ea typeface="Average"/>
              <a:cs typeface="Average"/>
              <a:sym typeface="Average"/>
            </a:endParaRPr>
          </a:p>
        </p:txBody>
      </p:sp>
      <p:sp>
        <p:nvSpPr>
          <p:cNvPr descr="Column 2" id="313" name="Google Shape;313;p54"/>
          <p:cNvSpPr txBox="1"/>
          <p:nvPr/>
        </p:nvSpPr>
        <p:spPr>
          <a:xfrm>
            <a:off x="32039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絵画技術の質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페인팅 기법의 품질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Kalîteya teknîka boyaxkirinê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Qualidade da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ਪੇਂਟਿੰਗ ਤਕਨੀਕ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Качество техники живописи</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Tayada farsamada rinjiyeynta</a:t>
            </a:r>
            <a:endParaRPr sz="900">
              <a:solidFill>
                <a:srgbClr val="AAAAAA"/>
              </a:solidFill>
              <a:latin typeface="Average"/>
              <a:ea typeface="Average"/>
              <a:cs typeface="Average"/>
              <a:sym typeface="Average"/>
            </a:endParaRPr>
          </a:p>
        </p:txBody>
      </p:sp>
      <p:sp>
        <p:nvSpPr>
          <p:cNvPr descr="Column 3" id="314" name="Google Shape;314;p54"/>
          <p:cNvSpPr txBox="1"/>
          <p:nvPr/>
        </p:nvSpPr>
        <p:spPr>
          <a:xfrm>
            <a:off x="59423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Calidad de la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Ubora wa mbinu ya uchoraji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Kalidad ng pamamaraan ng pagpipinta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Boyama tekniğinin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Якість техніки малювання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Chất lượng kỹ thuật sơn</a:t>
            </a:r>
            <a:endParaRPr sz="900">
              <a:solidFill>
                <a:srgbClr val="AAAAAA"/>
              </a:solidFill>
              <a:latin typeface="Average"/>
              <a:ea typeface="Average"/>
              <a:cs typeface="Average"/>
              <a:sym typeface="Average"/>
            </a:endParaRPr>
          </a:p>
        </p:txBody>
      </p:sp>
      <p:sp>
        <p:nvSpPr>
          <p:cNvPr descr="Column 1" id="315" name="Google Shape;315;p54"/>
          <p:cNvSpPr txBox="1"/>
          <p:nvPr/>
        </p:nvSpPr>
        <p:spPr>
          <a:xfrm>
            <a:off x="46327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ቅንብር እና የቀለም ዘዴ</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التكوين ومخطط الألوان</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Composició i esquema de colors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构图和配色方案</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ترکیب‌بندی و طرح رنگی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रचना और रंग योजना</a:t>
            </a:r>
            <a:endParaRPr sz="900">
              <a:solidFill>
                <a:srgbClr val="AAAAAA"/>
              </a:solidFill>
              <a:latin typeface="Average"/>
              <a:ea typeface="Average"/>
              <a:cs typeface="Average"/>
              <a:sym typeface="Average"/>
            </a:endParaRPr>
          </a:p>
        </p:txBody>
      </p:sp>
      <p:sp>
        <p:nvSpPr>
          <p:cNvPr descr="Column 2" id="316" name="Google Shape;316;p54"/>
          <p:cNvSpPr txBox="1"/>
          <p:nvPr/>
        </p:nvSpPr>
        <p:spPr>
          <a:xfrm>
            <a:off x="32039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構成と配色</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구성 및 색상 구성표</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Pêkhate û şêwaza rengan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Composição e esquema de cores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ਰਚਨਾ ਅਤੇ ਰੰਗ ਸਕੀਮ</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Композиция и цветовое решение</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Halabuurka iyo nidaamka midabka</a:t>
            </a:r>
            <a:endParaRPr sz="900">
              <a:solidFill>
                <a:srgbClr val="AAAAAA"/>
              </a:solidFill>
              <a:latin typeface="Average"/>
              <a:ea typeface="Average"/>
              <a:cs typeface="Average"/>
              <a:sym typeface="Average"/>
            </a:endParaRPr>
          </a:p>
        </p:txBody>
      </p:sp>
      <p:sp>
        <p:nvSpPr>
          <p:cNvPr descr="Column 3" id="317" name="Google Shape;317;p54"/>
          <p:cNvSpPr txBox="1"/>
          <p:nvPr/>
        </p:nvSpPr>
        <p:spPr>
          <a:xfrm>
            <a:off x="59423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Composición y combinación de colores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Muundo na mpango wa rangi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Komposisyon at scheme ng kulay</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Kompozisyon ve renk şeması</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Композиція та колірна гама</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Thành phần và bảng màu</a:t>
            </a:r>
            <a:endParaRPr sz="900">
              <a:solidFill>
                <a:srgbClr val="AAAAAA"/>
              </a:solidFill>
              <a:latin typeface="Average"/>
              <a:ea typeface="Average"/>
              <a:cs typeface="Average"/>
              <a:sym typeface="Average"/>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descr="Translations" id="322" name="Google Shape;322;p55"/>
          <p:cNvSpPr txBox="1"/>
          <p:nvPr/>
        </p:nvSpPr>
        <p:spPr>
          <a:xfrm>
            <a:off x="4341600" y="0"/>
            <a:ext cx="4802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00">
                <a:solidFill>
                  <a:srgbClr val="AAAAAA"/>
                </a:solidFill>
                <a:latin typeface="Average"/>
                <a:ea typeface="Average"/>
                <a:cs typeface="Average"/>
                <a:sym typeface="Average"/>
              </a:rPr>
              <a:t>በእያንዳንዱ ክፍል መጨረሻ ላይ የስራ ቦታዎ ንጹህ መሆን አለመሆኑን እቀዳለሁ።</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في نهاية كل فصل، سأقوم بتسجيل ما إذا كانت مساحة العمل الخاصة بك نظيفة</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Al final de cada classe, anotaré si el vostre espai de treball està net.</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每节课结束时，我会记录你的工作空间是否干净</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در پایان هر کلاس، من ثبت خواهم کرد که آیا فضای کاری شما تمیز است یا خیر.</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प्रत्येक कक्षा के अंत में, मैं रिकॉर्ड करूँगा कि आपका कार्यस्थल साफ़ है या नहीं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各クラスの最後に、作業スペースが清潔かどうか記録します。</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각 수업이 끝나면 여러분의 작업 공간이 깨끗한지 여부를 기록할 것입니다.</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Di dawiya her dersê de, ez ê tomar bikim ka cîhê karê we paqij e an na.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No final de cada aula, registrarei se seu espaço de trabalho está limpo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ਹਰੇਕ ਕਲਾਸ ਦੇ ਅੰਤ ਵਿੱਚ, ਮੈਂ ਇਹ ਰਿਕਾਰਡ ਕਰਾਂਗਾ ਕਿ ਤੁਹਾਡਾ ਕੰਮ ਕਰਨ ਵਾਲਾ ਸਥਾਨ ਸਾਫ਼ ਹੈ ਜਾਂ ਨਹੀਂ।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В конце каждого занятия я буду отмечать чистоту вашего рабочего места.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Dhammaadka fasal kasta, waxaan ku qori doonaa in goobtaada shaqadu nadiif tahay iyo in kale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Al final de cada clase, registraré si su espacio de trabajo está limpio.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Mwishoni mwa kila darasa, nitakuwa nikirekodi ikiwa nafasi yako ya kazi ni safi</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Sa pagtatapos ng bawat klase, ire-record ko kung malinis ang iyong workspace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Her dersin sonunda çalışma alanınızın temiz olup olmadığını kaydedeceğim</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В кінці кожного заняття я записуватиму, чи чисте ваше робоче місце.</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Vào cuối mỗi buổi học, tôi sẽ ghi lại xem không gian làm việc của bạn có sạch sẽ không</a:t>
            </a:r>
            <a:endParaRPr sz="1100">
              <a:solidFill>
                <a:srgbClr val="FFFFFF"/>
              </a:solidFill>
              <a:latin typeface="Oswald"/>
              <a:ea typeface="Oswald"/>
              <a:cs typeface="Oswald"/>
              <a:sym typeface="Oswald"/>
            </a:endParaRPr>
          </a:p>
        </p:txBody>
      </p:sp>
      <p:sp>
        <p:nvSpPr>
          <p:cNvPr descr="Title" id="323" name="Google Shape;323;p55"/>
          <p:cNvSpPr txBox="1"/>
          <p:nvPr/>
        </p:nvSpPr>
        <p:spPr>
          <a:xfrm>
            <a:off x="0" y="0"/>
            <a:ext cx="4341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400">
                <a:solidFill>
                  <a:srgbClr val="FFFFFF"/>
                </a:solidFill>
                <a:latin typeface="Oswald"/>
                <a:ea typeface="Oswald"/>
                <a:cs typeface="Oswald"/>
                <a:sym typeface="Oswald"/>
              </a:rPr>
              <a:t>At the end of each class, I will be recording whether your workspace is clean</a:t>
            </a:r>
            <a:endParaRPr sz="3400">
              <a:solidFill>
                <a:srgbClr val="FFFFFF"/>
              </a:solidFill>
              <a:latin typeface="Oswald"/>
              <a:ea typeface="Oswald"/>
              <a:cs typeface="Oswald"/>
              <a:sym typeface="Oswald"/>
            </a:endParaRPr>
          </a:p>
          <a:p>
            <a:pPr indent="0" lvl="0" marL="0" rtl="0" algn="ctr">
              <a:spcBef>
                <a:spcPts val="0"/>
              </a:spcBef>
              <a:spcAft>
                <a:spcPts val="0"/>
              </a:spcAft>
              <a:buNone/>
            </a:pPr>
            <a:r>
              <a:rPr lang="en-US" sz="3900">
                <a:solidFill>
                  <a:srgbClr val="FFFFFF"/>
                </a:solidFill>
                <a:latin typeface="Oswald"/>
                <a:ea typeface="Oswald"/>
                <a:cs typeface="Oswald"/>
                <a:sym typeface="Oswald"/>
              </a:rPr>
              <a:t>🧹🧽🧼✨🛁🚿🧴</a:t>
            </a:r>
            <a:endParaRPr sz="3900">
              <a:solidFill>
                <a:srgbClr val="FFFFFF"/>
              </a:solidFill>
              <a:latin typeface="Oswald"/>
              <a:ea typeface="Oswald"/>
              <a:cs typeface="Oswald"/>
              <a:sym typeface="Oswald"/>
            </a:endParaRPr>
          </a:p>
          <a:p>
            <a:pPr indent="0" lvl="0" marL="0" rtl="0" algn="ctr">
              <a:spcBef>
                <a:spcPts val="0"/>
              </a:spcBef>
              <a:spcAft>
                <a:spcPts val="0"/>
              </a:spcAft>
              <a:buNone/>
            </a:pPr>
            <a:r>
              <a:t/>
            </a:r>
            <a:endParaRPr sz="2200">
              <a:solidFill>
                <a:srgbClr val="FFFFFF"/>
              </a:solidFill>
              <a:latin typeface="Oswald"/>
              <a:ea typeface="Oswald"/>
              <a:cs typeface="Oswald"/>
              <a:sym typeface="Oswald"/>
            </a:endParaRPr>
          </a:p>
          <a:p>
            <a:pPr indent="0" lvl="0" marL="0" rtl="0" algn="ctr">
              <a:spcBef>
                <a:spcPts val="0"/>
              </a:spcBef>
              <a:spcAft>
                <a:spcPts val="0"/>
              </a:spcAft>
              <a:buNone/>
            </a:pPr>
            <a:r>
              <a:rPr lang="en-US" sz="2200">
                <a:solidFill>
                  <a:srgbClr val="B7B7B7"/>
                </a:solidFill>
                <a:latin typeface="Average"/>
                <a:ea typeface="Average"/>
                <a:cs typeface="Average"/>
                <a:sym typeface="Average"/>
              </a:rPr>
              <a:t>Good clean up habits are one of the things we are supposed to mark.  </a:t>
            </a:r>
            <a:endParaRPr sz="2200">
              <a:solidFill>
                <a:srgbClr val="B7B7B7"/>
              </a:solidFill>
              <a:latin typeface="Average"/>
              <a:ea typeface="Average"/>
              <a:cs typeface="Average"/>
              <a:sym typeface="Average"/>
            </a:endParaRPr>
          </a:p>
          <a:p>
            <a:pPr indent="0" lvl="0" marL="0" rtl="0" algn="ctr">
              <a:spcBef>
                <a:spcPts val="0"/>
              </a:spcBef>
              <a:spcAft>
                <a:spcPts val="0"/>
              </a:spcAft>
              <a:buNone/>
            </a:pPr>
            <a:r>
              <a:t/>
            </a:r>
            <a:endParaRPr sz="2200">
              <a:solidFill>
                <a:srgbClr val="B7B7B7"/>
              </a:solidFill>
              <a:latin typeface="Average"/>
              <a:ea typeface="Average"/>
              <a:cs typeface="Average"/>
              <a:sym typeface="Average"/>
            </a:endParaRPr>
          </a:p>
          <a:p>
            <a:pPr indent="0" lvl="0" marL="0" rtl="0" algn="ctr">
              <a:spcBef>
                <a:spcPts val="0"/>
              </a:spcBef>
              <a:spcAft>
                <a:spcPts val="0"/>
              </a:spcAft>
              <a:buNone/>
            </a:pPr>
            <a:r>
              <a:rPr lang="en-US" sz="2200">
                <a:solidFill>
                  <a:srgbClr val="B7B7B7"/>
                </a:solidFill>
                <a:latin typeface="Average"/>
                <a:ea typeface="Average"/>
                <a:cs typeface="Average"/>
                <a:sym typeface="Average"/>
              </a:rPr>
              <a:t>Throw out paper towels.  </a:t>
            </a:r>
            <a:endParaRPr sz="2200">
              <a:solidFill>
                <a:srgbClr val="B7B7B7"/>
              </a:solidFill>
              <a:latin typeface="Average"/>
              <a:ea typeface="Average"/>
              <a:cs typeface="Average"/>
              <a:sym typeface="Average"/>
            </a:endParaRPr>
          </a:p>
          <a:p>
            <a:pPr indent="0" lvl="0" marL="0" rtl="0" algn="ctr">
              <a:spcBef>
                <a:spcPts val="0"/>
              </a:spcBef>
              <a:spcAft>
                <a:spcPts val="0"/>
              </a:spcAft>
              <a:buNone/>
            </a:pPr>
            <a:r>
              <a:t/>
            </a:r>
            <a:endParaRPr sz="2200">
              <a:solidFill>
                <a:srgbClr val="B7B7B7"/>
              </a:solidFill>
              <a:latin typeface="Average"/>
              <a:ea typeface="Average"/>
              <a:cs typeface="Average"/>
              <a:sym typeface="Average"/>
            </a:endParaRPr>
          </a:p>
          <a:p>
            <a:pPr indent="0" lvl="0" marL="0" rtl="0" algn="ctr">
              <a:spcBef>
                <a:spcPts val="0"/>
              </a:spcBef>
              <a:spcAft>
                <a:spcPts val="0"/>
              </a:spcAft>
              <a:buNone/>
            </a:pPr>
            <a:r>
              <a:rPr lang="en-US" sz="2200">
                <a:solidFill>
                  <a:srgbClr val="B7B7B7"/>
                </a:solidFill>
                <a:latin typeface="Average"/>
                <a:ea typeface="Average"/>
                <a:cs typeface="Average"/>
                <a:sym typeface="Average"/>
              </a:rPr>
              <a:t>Empty your water containers and stack them next to the sink.  </a:t>
            </a:r>
            <a:endParaRPr sz="2200">
              <a:solidFill>
                <a:srgbClr val="B7B7B7"/>
              </a:solidFill>
              <a:latin typeface="Average"/>
              <a:ea typeface="Average"/>
              <a:cs typeface="Average"/>
              <a:sym typeface="Average"/>
            </a:endParaRPr>
          </a:p>
          <a:p>
            <a:pPr indent="0" lvl="0" marL="0" rtl="0" algn="ctr">
              <a:spcBef>
                <a:spcPts val="0"/>
              </a:spcBef>
              <a:spcAft>
                <a:spcPts val="0"/>
              </a:spcAft>
              <a:buNone/>
            </a:pPr>
            <a:r>
              <a:t/>
            </a:r>
            <a:endParaRPr sz="2200">
              <a:solidFill>
                <a:srgbClr val="B7B7B7"/>
              </a:solidFill>
              <a:latin typeface="Average"/>
              <a:ea typeface="Average"/>
              <a:cs typeface="Average"/>
              <a:sym typeface="Average"/>
            </a:endParaRPr>
          </a:p>
          <a:p>
            <a:pPr indent="0" lvl="0" marL="0" rtl="0" algn="ctr">
              <a:spcBef>
                <a:spcPts val="0"/>
              </a:spcBef>
              <a:spcAft>
                <a:spcPts val="0"/>
              </a:spcAft>
              <a:buNone/>
            </a:pPr>
            <a:r>
              <a:rPr lang="en-US" sz="2200">
                <a:solidFill>
                  <a:srgbClr val="B7B7B7"/>
                </a:solidFill>
                <a:latin typeface="Average"/>
                <a:ea typeface="Average"/>
                <a:cs typeface="Average"/>
                <a:sym typeface="Average"/>
              </a:rPr>
              <a:t>Put your painting materials away in the cubby I made for you. </a:t>
            </a:r>
            <a:endParaRPr sz="2200">
              <a:solidFill>
                <a:srgbClr val="B7B7B7"/>
              </a:solidFill>
              <a:latin typeface="Average"/>
              <a:ea typeface="Average"/>
              <a:cs typeface="Average"/>
              <a:sym typeface="Average"/>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57"/>
          <p:cNvSpPr txBox="1"/>
          <p:nvPr/>
        </p:nvSpPr>
        <p:spPr>
          <a:xfrm>
            <a:off x="-75" y="571500"/>
            <a:ext cx="91440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900">
                <a:solidFill>
                  <a:srgbClr val="FFFFFF"/>
                </a:solidFill>
                <a:latin typeface="Oswald"/>
                <a:ea typeface="Oswald"/>
                <a:cs typeface="Oswald"/>
                <a:sym typeface="Oswald"/>
              </a:rPr>
              <a:t>Painting projects from former students</a:t>
            </a:r>
            <a:endParaRPr sz="2300">
              <a:solidFill>
                <a:srgbClr val="B7B7B7"/>
              </a:solidFill>
              <a:latin typeface="Average"/>
              <a:ea typeface="Average"/>
              <a:cs typeface="Average"/>
              <a:sym typeface="Average"/>
            </a:endParaRPr>
          </a:p>
        </p:txBody>
      </p:sp>
      <p:sp>
        <p:nvSpPr>
          <p:cNvPr descr="Translations" id="333" name="Google Shape;333;p57"/>
          <p:cNvSpPr txBox="1"/>
          <p:nvPr/>
        </p:nvSpPr>
        <p:spPr>
          <a:xfrm>
            <a:off x="75" y="1719600"/>
            <a:ext cx="9144000" cy="4566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600">
                <a:solidFill>
                  <a:srgbClr val="AAAAAA"/>
                </a:solidFill>
                <a:latin typeface="Average"/>
                <a:ea typeface="Average"/>
                <a:cs typeface="Average"/>
                <a:sym typeface="Average"/>
              </a:rPr>
              <a:t>ከቀድሞ ተማሪዎች ፕሮጀክቶችን መቀባት</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مشاريع الرسم من الطلاب السابقين</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Projectes de pintura d'antics alumnes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以前学生的绘画项目</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پروژه‌های نقاشی از دانش‌آموزان سابق</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पूर्व छात्रों की चित्रकला परियोजनाएँ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元生徒による絵画プロジェクト</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전 학생들의 그림 프로젝트</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Projeyên boyaxkirinê ji xwendekarên berê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Projetos de pintura de ex-alunos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ਸਾਬਕਾ ਵਿਦਿਆਰਥੀਆਂ ਦੇ ਪੇਂਟਿੰਗ ਪ੍ਰੋਜੈਕਟ</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Проекты рисования от бывших учеников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Mashruucyada rinjiyeynta ee ardaydii hore</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Proyectos de pintura de antiguos alumnos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Miradi ya uchoraji kutoka kwa wanafunzi wa zamani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Mga proyekto sa pagpipinta mula sa mga dating mag-aaral</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Eski öğrencilerin resim projeleri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Малярські проекти від колишніх учнів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Các dự án vẽ tranh của cựu học sinh</a:t>
            </a:r>
            <a:endParaRPr sz="3800">
              <a:solidFill>
                <a:srgbClr val="AAAAAA"/>
              </a:solidFill>
              <a:latin typeface="Average"/>
              <a:ea typeface="Average"/>
              <a:cs typeface="Average"/>
              <a:sym typeface="Average"/>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pic>
        <p:nvPicPr>
          <p:cNvPr id="338" name="Google Shape;338;p58"/>
          <p:cNvPicPr preferRelativeResize="0"/>
          <p:nvPr/>
        </p:nvPicPr>
        <p:blipFill>
          <a:blip r:embed="rId3">
            <a:alphaModFix/>
          </a:blip>
          <a:stretch>
            <a:fillRect/>
          </a:stretch>
        </p:blipFill>
        <p:spPr>
          <a:xfrm>
            <a:off x="155463" y="-3225"/>
            <a:ext cx="2743199" cy="1886859"/>
          </a:xfrm>
          <a:prstGeom prst="rect">
            <a:avLst/>
          </a:prstGeom>
          <a:noFill/>
          <a:ln>
            <a:noFill/>
          </a:ln>
        </p:spPr>
      </p:pic>
      <p:pic>
        <p:nvPicPr>
          <p:cNvPr id="339" name="Google Shape;339;p58"/>
          <p:cNvPicPr preferRelativeResize="0"/>
          <p:nvPr/>
        </p:nvPicPr>
        <p:blipFill>
          <a:blip r:embed="rId4">
            <a:alphaModFix/>
          </a:blip>
          <a:stretch>
            <a:fillRect/>
          </a:stretch>
        </p:blipFill>
        <p:spPr>
          <a:xfrm>
            <a:off x="3200400" y="-3225"/>
            <a:ext cx="2743199" cy="1968080"/>
          </a:xfrm>
          <a:prstGeom prst="rect">
            <a:avLst/>
          </a:prstGeom>
          <a:noFill/>
          <a:ln>
            <a:noFill/>
          </a:ln>
        </p:spPr>
      </p:pic>
      <p:pic>
        <p:nvPicPr>
          <p:cNvPr id="340" name="Google Shape;340;p58"/>
          <p:cNvPicPr preferRelativeResize="0"/>
          <p:nvPr/>
        </p:nvPicPr>
        <p:blipFill>
          <a:blip r:embed="rId5">
            <a:alphaModFix/>
          </a:blip>
          <a:stretch>
            <a:fillRect/>
          </a:stretch>
        </p:blipFill>
        <p:spPr>
          <a:xfrm>
            <a:off x="6765413" y="-12"/>
            <a:ext cx="1703071" cy="2285998"/>
          </a:xfrm>
          <a:prstGeom prst="rect">
            <a:avLst/>
          </a:prstGeom>
          <a:noFill/>
          <a:ln>
            <a:noFill/>
          </a:ln>
        </p:spPr>
      </p:pic>
      <p:pic>
        <p:nvPicPr>
          <p:cNvPr id="341" name="Google Shape;341;p58"/>
          <p:cNvPicPr preferRelativeResize="0"/>
          <p:nvPr/>
        </p:nvPicPr>
        <p:blipFill>
          <a:blip r:embed="rId6">
            <a:alphaModFix/>
          </a:blip>
          <a:stretch>
            <a:fillRect/>
          </a:stretch>
        </p:blipFill>
        <p:spPr>
          <a:xfrm>
            <a:off x="384063" y="2394575"/>
            <a:ext cx="2286000" cy="2068830"/>
          </a:xfrm>
          <a:prstGeom prst="rect">
            <a:avLst/>
          </a:prstGeom>
          <a:noFill/>
          <a:ln>
            <a:noFill/>
          </a:ln>
        </p:spPr>
      </p:pic>
      <p:pic>
        <p:nvPicPr>
          <p:cNvPr id="342" name="Google Shape;342;p58"/>
          <p:cNvPicPr preferRelativeResize="0"/>
          <p:nvPr/>
        </p:nvPicPr>
        <p:blipFill>
          <a:blip r:embed="rId7">
            <a:alphaModFix/>
          </a:blip>
          <a:stretch>
            <a:fillRect/>
          </a:stretch>
        </p:blipFill>
        <p:spPr>
          <a:xfrm>
            <a:off x="3200400" y="2407113"/>
            <a:ext cx="2743200" cy="2043775"/>
          </a:xfrm>
          <a:prstGeom prst="rect">
            <a:avLst/>
          </a:prstGeom>
          <a:noFill/>
          <a:ln>
            <a:noFill/>
          </a:ln>
        </p:spPr>
      </p:pic>
      <p:pic>
        <p:nvPicPr>
          <p:cNvPr id="343" name="Google Shape;343;p58"/>
          <p:cNvPicPr preferRelativeResize="0"/>
          <p:nvPr/>
        </p:nvPicPr>
        <p:blipFill>
          <a:blip r:embed="rId8">
            <a:alphaModFix/>
          </a:blip>
          <a:stretch>
            <a:fillRect/>
          </a:stretch>
        </p:blipFill>
        <p:spPr>
          <a:xfrm>
            <a:off x="6702538" y="4572013"/>
            <a:ext cx="1703070" cy="2286000"/>
          </a:xfrm>
          <a:prstGeom prst="rect">
            <a:avLst/>
          </a:prstGeom>
          <a:noFill/>
          <a:ln>
            <a:noFill/>
          </a:ln>
        </p:spPr>
      </p:pic>
      <p:pic>
        <p:nvPicPr>
          <p:cNvPr id="344" name="Google Shape;344;p58"/>
          <p:cNvPicPr preferRelativeResize="0"/>
          <p:nvPr/>
        </p:nvPicPr>
        <p:blipFill>
          <a:blip r:embed="rId9">
            <a:alphaModFix/>
          </a:blip>
          <a:stretch>
            <a:fillRect/>
          </a:stretch>
        </p:blipFill>
        <p:spPr>
          <a:xfrm>
            <a:off x="150875" y="4800088"/>
            <a:ext cx="2743201" cy="2066585"/>
          </a:xfrm>
          <a:prstGeom prst="rect">
            <a:avLst/>
          </a:prstGeom>
          <a:noFill/>
          <a:ln>
            <a:noFill/>
          </a:ln>
        </p:spPr>
      </p:pic>
      <p:pic>
        <p:nvPicPr>
          <p:cNvPr id="345" name="Google Shape;345;p58"/>
          <p:cNvPicPr preferRelativeResize="0"/>
          <p:nvPr/>
        </p:nvPicPr>
        <p:blipFill>
          <a:blip r:embed="rId10">
            <a:alphaModFix/>
          </a:blip>
          <a:stretch>
            <a:fillRect/>
          </a:stretch>
        </p:blipFill>
        <p:spPr>
          <a:xfrm>
            <a:off x="3763838" y="4709150"/>
            <a:ext cx="1616301" cy="2148840"/>
          </a:xfrm>
          <a:prstGeom prst="rect">
            <a:avLst/>
          </a:prstGeom>
          <a:noFill/>
          <a:ln>
            <a:noFill/>
          </a:ln>
        </p:spPr>
      </p:pic>
      <p:pic>
        <p:nvPicPr>
          <p:cNvPr id="346" name="Google Shape;346;p58"/>
          <p:cNvPicPr preferRelativeResize="0"/>
          <p:nvPr/>
        </p:nvPicPr>
        <p:blipFill>
          <a:blip r:embed="rId11">
            <a:alphaModFix/>
          </a:blip>
          <a:stretch>
            <a:fillRect/>
          </a:stretch>
        </p:blipFill>
        <p:spPr>
          <a:xfrm>
            <a:off x="6473950" y="2451725"/>
            <a:ext cx="2286001" cy="195453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3" name="Shape 213"/>
        <p:cNvGrpSpPr/>
        <p:nvPr/>
      </p:nvGrpSpPr>
      <p:grpSpPr>
        <a:xfrm>
          <a:off x="0" y="0"/>
          <a:ext cx="0" cy="0"/>
          <a:chOff x="0" y="0"/>
          <a:chExt cx="0" cy="0"/>
        </a:xfrm>
      </p:grpSpPr>
      <p:pic>
        <p:nvPicPr>
          <p:cNvPr id="214" name="Google Shape;214;p41" title="IMG-7327.JPG"/>
          <p:cNvPicPr preferRelativeResize="0"/>
          <p:nvPr/>
        </p:nvPicPr>
        <p:blipFill rotWithShape="1">
          <a:blip r:embed="rId3">
            <a:alphaModFix/>
          </a:blip>
          <a:srcRect b="249" l="0" r="0" t="249"/>
          <a:stretch/>
        </p:blipFill>
        <p:spPr>
          <a:xfrm>
            <a:off x="0" y="0"/>
            <a:ext cx="9189852" cy="6858025"/>
          </a:xfrm>
          <a:prstGeom prst="rect">
            <a:avLst/>
          </a:prstGeom>
          <a:noFill/>
          <a:ln>
            <a:noFill/>
          </a:ln>
        </p:spPr>
      </p:pic>
      <p:sp>
        <p:nvSpPr>
          <p:cNvPr id="215" name="Google Shape;215;p41"/>
          <p:cNvSpPr txBox="1"/>
          <p:nvPr/>
        </p:nvSpPr>
        <p:spPr>
          <a:xfrm>
            <a:off x="-126668" y="6272242"/>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Painting workbook</a:t>
            </a:r>
            <a:endParaRPr b="1" sz="3000">
              <a:solidFill>
                <a:srgbClr val="CACACA"/>
              </a:solidFill>
              <a:latin typeface="Average"/>
              <a:ea typeface="Average"/>
              <a:cs typeface="Average"/>
              <a:sym typeface="Average"/>
            </a:endParaRPr>
          </a:p>
        </p:txBody>
      </p:sp>
      <p:sp>
        <p:nvSpPr>
          <p:cNvPr id="216" name="Google Shape;216;p41"/>
          <p:cNvSpPr txBox="1"/>
          <p:nvPr/>
        </p:nvSpPr>
        <p:spPr>
          <a:xfrm>
            <a:off x="4356000" y="823500"/>
            <a:ext cx="4641300" cy="863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Art kit with brushes</a:t>
            </a:r>
            <a:endParaRPr b="1" sz="3000">
              <a:solidFill>
                <a:srgbClr val="CACACA"/>
              </a:solidFill>
              <a:latin typeface="Average"/>
              <a:ea typeface="Average"/>
              <a:cs typeface="Average"/>
              <a:sym typeface="Average"/>
            </a:endParaRPr>
          </a:p>
        </p:txBody>
      </p:sp>
      <p:sp>
        <p:nvSpPr>
          <p:cNvPr id="217" name="Google Shape;217;p41"/>
          <p:cNvSpPr/>
          <p:nvPr/>
        </p:nvSpPr>
        <p:spPr>
          <a:xfrm>
            <a:off x="2640452" y="5227761"/>
            <a:ext cx="891300" cy="2163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218" name="Google Shape;218;p41"/>
          <p:cNvSpPr txBox="1"/>
          <p:nvPr/>
        </p:nvSpPr>
        <p:spPr>
          <a:xfrm>
            <a:off x="5608900" y="2325988"/>
            <a:ext cx="14355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latin typeface="Average"/>
                <a:ea typeface="Average"/>
                <a:cs typeface="Average"/>
                <a:sym typeface="Average"/>
              </a:rPr>
              <a:t>Palette</a:t>
            </a:r>
            <a:endParaRPr b="1" sz="3000">
              <a:latin typeface="Average"/>
              <a:ea typeface="Average"/>
              <a:cs typeface="Average"/>
              <a:sym typeface="Average"/>
            </a:endParaRPr>
          </a:p>
        </p:txBody>
      </p:sp>
      <p:sp>
        <p:nvSpPr>
          <p:cNvPr id="219" name="Google Shape;219;p41"/>
          <p:cNvSpPr txBox="1"/>
          <p:nvPr/>
        </p:nvSpPr>
        <p:spPr>
          <a:xfrm>
            <a:off x="7373050" y="4779175"/>
            <a:ext cx="1816800" cy="203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rgbClr val="00FF00"/>
                </a:solidFill>
                <a:latin typeface="Oswald"/>
                <a:ea typeface="Oswald"/>
                <a:cs typeface="Oswald"/>
                <a:sym typeface="Oswald"/>
              </a:rPr>
              <a:t>Nope!</a:t>
            </a:r>
            <a:endParaRPr sz="4800">
              <a:solidFill>
                <a:srgbClr val="00FF00"/>
              </a:solidFill>
              <a:latin typeface="Oswald"/>
              <a:ea typeface="Oswald"/>
              <a:cs typeface="Oswald"/>
              <a:sym typeface="Oswald"/>
            </a:endParaRPr>
          </a:p>
          <a:p>
            <a:pPr indent="0" lvl="0" marL="0" rtl="0" algn="ctr">
              <a:spcBef>
                <a:spcPts val="0"/>
              </a:spcBef>
              <a:spcAft>
                <a:spcPts val="0"/>
              </a:spcAft>
              <a:buNone/>
            </a:pPr>
            <a:r>
              <a:rPr lang="en-US" sz="7200">
                <a:solidFill>
                  <a:srgbClr val="00FF00"/>
                </a:solidFill>
                <a:latin typeface="Oswald"/>
                <a:ea typeface="Oswald"/>
                <a:cs typeface="Oswald"/>
                <a:sym typeface="Oswald"/>
              </a:rPr>
              <a:t>📵</a:t>
            </a:r>
            <a:endParaRPr sz="7200"/>
          </a:p>
        </p:txBody>
      </p:sp>
      <p:sp>
        <p:nvSpPr>
          <p:cNvPr id="220" name="Google Shape;220;p41"/>
          <p:cNvSpPr txBox="1"/>
          <p:nvPr/>
        </p:nvSpPr>
        <p:spPr>
          <a:xfrm>
            <a:off x="45150" y="707150"/>
            <a:ext cx="42657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Two containers of water</a:t>
            </a:r>
            <a:endParaRPr b="1" sz="3000">
              <a:solidFill>
                <a:srgbClr val="CACACA"/>
              </a:solidFill>
              <a:latin typeface="Average"/>
              <a:ea typeface="Average"/>
              <a:cs typeface="Average"/>
              <a:sym typeface="Average"/>
            </a:endParaRPr>
          </a:p>
        </p:txBody>
      </p:sp>
      <p:sp>
        <p:nvSpPr>
          <p:cNvPr id="221" name="Google Shape;221;p41"/>
          <p:cNvSpPr txBox="1"/>
          <p:nvPr/>
        </p:nvSpPr>
        <p:spPr>
          <a:xfrm>
            <a:off x="4497175" y="3157050"/>
            <a:ext cx="3967800" cy="1107900"/>
          </a:xfrm>
          <a:prstGeom prst="rect">
            <a:avLst/>
          </a:prstGeom>
          <a:solidFill>
            <a:srgbClr val="616161">
              <a:alpha val="53750"/>
            </a:srgbClr>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000">
                <a:solidFill>
                  <a:srgbClr val="FFFFFF"/>
                </a:solidFill>
                <a:latin typeface="Oswald"/>
                <a:ea typeface="Oswald"/>
                <a:cs typeface="Oswald"/>
                <a:sym typeface="Oswald"/>
              </a:rPr>
              <a:t>Start by wetting your </a:t>
            </a:r>
            <a:endParaRPr sz="3000">
              <a:solidFill>
                <a:srgbClr val="FFFFFF"/>
              </a:solidFill>
              <a:latin typeface="Oswald"/>
              <a:ea typeface="Oswald"/>
              <a:cs typeface="Oswald"/>
              <a:sym typeface="Oswald"/>
            </a:endParaRPr>
          </a:p>
          <a:p>
            <a:pPr indent="0" lvl="0" marL="0" rtl="0" algn="ctr">
              <a:spcBef>
                <a:spcPts val="0"/>
              </a:spcBef>
              <a:spcAft>
                <a:spcPts val="0"/>
              </a:spcAft>
              <a:buNone/>
            </a:pPr>
            <a:r>
              <a:rPr lang="en-US" sz="3000">
                <a:solidFill>
                  <a:srgbClr val="00FFFF"/>
                </a:solidFill>
                <a:latin typeface="Oswald"/>
                <a:ea typeface="Oswald"/>
                <a:cs typeface="Oswald"/>
                <a:sym typeface="Oswald"/>
              </a:rPr>
              <a:t>cyan</a:t>
            </a:r>
            <a:r>
              <a:rPr lang="en-US" sz="3000">
                <a:solidFill>
                  <a:srgbClr val="FFFFFF"/>
                </a:solidFill>
                <a:latin typeface="Oswald"/>
                <a:ea typeface="Oswald"/>
                <a:cs typeface="Oswald"/>
                <a:sym typeface="Oswald"/>
              </a:rPr>
              <a:t>, </a:t>
            </a:r>
            <a:r>
              <a:rPr lang="en-US" sz="3000">
                <a:solidFill>
                  <a:srgbClr val="FFFF00"/>
                </a:solidFill>
                <a:latin typeface="Oswald"/>
                <a:ea typeface="Oswald"/>
                <a:cs typeface="Oswald"/>
                <a:sym typeface="Oswald"/>
              </a:rPr>
              <a:t>yellow</a:t>
            </a:r>
            <a:r>
              <a:rPr lang="en-US" sz="3000">
                <a:latin typeface="Oswald"/>
                <a:ea typeface="Oswald"/>
                <a:cs typeface="Oswald"/>
                <a:sym typeface="Oswald"/>
              </a:rPr>
              <a:t>, and</a:t>
            </a:r>
            <a:r>
              <a:rPr lang="en-US" sz="3000">
                <a:solidFill>
                  <a:srgbClr val="FFFFFF"/>
                </a:solidFill>
                <a:latin typeface="Oswald"/>
                <a:ea typeface="Oswald"/>
                <a:cs typeface="Oswald"/>
                <a:sym typeface="Oswald"/>
              </a:rPr>
              <a:t> </a:t>
            </a:r>
            <a:r>
              <a:rPr lang="en-US" sz="3000">
                <a:solidFill>
                  <a:srgbClr val="FF00FF"/>
                </a:solidFill>
                <a:latin typeface="Oswald"/>
                <a:ea typeface="Oswald"/>
                <a:cs typeface="Oswald"/>
                <a:sym typeface="Oswald"/>
              </a:rPr>
              <a:t>magenta</a:t>
            </a:r>
            <a:endParaRPr sz="3000">
              <a:solidFill>
                <a:srgbClr val="CACACA"/>
              </a:solidFill>
              <a:latin typeface="Average"/>
              <a:ea typeface="Average"/>
              <a:cs typeface="Average"/>
              <a:sym typeface="Average"/>
            </a:endParaRPr>
          </a:p>
        </p:txBody>
      </p:sp>
      <p:sp>
        <p:nvSpPr>
          <p:cNvPr id="222" name="Google Shape;222;p41"/>
          <p:cNvSpPr txBox="1"/>
          <p:nvPr/>
        </p:nvSpPr>
        <p:spPr>
          <a:xfrm>
            <a:off x="4129181" y="4835725"/>
            <a:ext cx="2031900" cy="139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434343"/>
                </a:solidFill>
                <a:latin typeface="Average"/>
                <a:ea typeface="Average"/>
                <a:cs typeface="Average"/>
                <a:sym typeface="Average"/>
              </a:rPr>
              <a:t>Scrap of paper towel</a:t>
            </a:r>
            <a:endParaRPr b="1" sz="3000">
              <a:solidFill>
                <a:srgbClr val="434343"/>
              </a:solidFill>
              <a:latin typeface="Average"/>
              <a:ea typeface="Average"/>
              <a:cs typeface="Average"/>
              <a:sym typeface="Average"/>
            </a:endParaRPr>
          </a:p>
        </p:txBody>
      </p:sp>
      <p:sp>
        <p:nvSpPr>
          <p:cNvPr id="223" name="Google Shape;223;p41"/>
          <p:cNvSpPr txBox="1"/>
          <p:nvPr/>
        </p:nvSpPr>
        <p:spPr>
          <a:xfrm>
            <a:off x="0" y="0"/>
            <a:ext cx="5042400" cy="690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4200">
                <a:solidFill>
                  <a:srgbClr val="FF0000"/>
                </a:solidFill>
                <a:latin typeface="Oswald"/>
                <a:ea typeface="Oswald"/>
                <a:cs typeface="Oswald"/>
                <a:sym typeface="Oswald"/>
              </a:rPr>
              <a:t>LAST skill builder day</a:t>
            </a:r>
            <a:endParaRPr b="1" sz="4800">
              <a:solidFill>
                <a:srgbClr val="FF0000"/>
              </a:solidFill>
              <a:latin typeface="Oswald"/>
              <a:ea typeface="Oswald"/>
              <a:cs typeface="Oswald"/>
              <a:sym typeface="Oswa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pic>
        <p:nvPicPr>
          <p:cNvPr id="351" name="Google Shape;351;p59"/>
          <p:cNvPicPr preferRelativeResize="0"/>
          <p:nvPr/>
        </p:nvPicPr>
        <p:blipFill>
          <a:blip r:embed="rId3">
            <a:alphaModFix/>
          </a:blip>
          <a:stretch>
            <a:fillRect/>
          </a:stretch>
        </p:blipFill>
        <p:spPr>
          <a:xfrm>
            <a:off x="250188" y="0"/>
            <a:ext cx="8644731" cy="5947474"/>
          </a:xfrm>
          <a:prstGeom prst="rect">
            <a:avLst/>
          </a:prstGeom>
          <a:noFill/>
          <a:ln>
            <a:noFill/>
          </a:ln>
        </p:spPr>
      </p:pic>
      <p:sp>
        <p:nvSpPr>
          <p:cNvPr id="352" name="Google Shape;352;p59"/>
          <p:cNvSpPr txBox="1"/>
          <p:nvPr>
            <p:ph type="title"/>
          </p:nvPr>
        </p:nvSpPr>
        <p:spPr>
          <a:xfrm>
            <a:off x="550" y="5947475"/>
            <a:ext cx="7314600" cy="910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sz="2800"/>
              <a:t>Tal Stewart-Chiasson</a:t>
            </a:r>
            <a:r>
              <a:rPr lang="en-US" sz="2800">
                <a:solidFill>
                  <a:srgbClr val="B7B7B7"/>
                </a:solidFill>
              </a:rPr>
              <a:t>, watercolour on paper, Fall 2022</a:t>
            </a:r>
            <a:endParaRPr sz="2800">
              <a:solidFill>
                <a:srgbClr val="B7B7B7"/>
              </a:solidFill>
            </a:endParaRPr>
          </a:p>
          <a:p>
            <a:pPr indent="0" lvl="0" marL="0" rtl="0" algn="ctr">
              <a:spcBef>
                <a:spcPts val="0"/>
              </a:spcBef>
              <a:spcAft>
                <a:spcPts val="0"/>
              </a:spcAft>
              <a:buNone/>
            </a:pPr>
            <a:r>
              <a:rPr lang="en-US" sz="2400">
                <a:solidFill>
                  <a:srgbClr val="B7B7B7"/>
                </a:solidFill>
              </a:rPr>
              <a:t>@shsartwest</a:t>
            </a:r>
            <a:endParaRPr sz="2400">
              <a:solidFill>
                <a:srgbClr val="B7B7B7"/>
              </a:solidFill>
            </a:endParaRPr>
          </a:p>
        </p:txBody>
      </p:sp>
      <p:pic>
        <p:nvPicPr>
          <p:cNvPr id="353" name="Google Shape;353;p59"/>
          <p:cNvPicPr preferRelativeResize="0"/>
          <p:nvPr/>
        </p:nvPicPr>
        <p:blipFill>
          <a:blip r:embed="rId4">
            <a:alphaModFix/>
          </a:blip>
          <a:stretch>
            <a:fillRect/>
          </a:stretch>
        </p:blipFill>
        <p:spPr>
          <a:xfrm>
            <a:off x="7315200" y="5028867"/>
            <a:ext cx="1828800" cy="18288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60"/>
          <p:cNvSpPr txBox="1"/>
          <p:nvPr>
            <p:ph type="title"/>
          </p:nvPr>
        </p:nvSpPr>
        <p:spPr>
          <a:xfrm>
            <a:off x="550" y="5947475"/>
            <a:ext cx="7314600" cy="910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Julia Kendell</a:t>
            </a:r>
            <a:r>
              <a:rPr lang="en-US">
                <a:solidFill>
                  <a:srgbClr val="B7B7B7"/>
                </a:solidFill>
              </a:rPr>
              <a:t>, watercolour on paper, Fall 2022</a:t>
            </a:r>
            <a:endParaRPr>
              <a:solidFill>
                <a:srgbClr val="B7B7B7"/>
              </a:solidFill>
            </a:endParaRPr>
          </a:p>
          <a:p>
            <a:pPr indent="0" lvl="0" marL="0" rtl="0" algn="ctr">
              <a:spcBef>
                <a:spcPts val="0"/>
              </a:spcBef>
              <a:spcAft>
                <a:spcPts val="0"/>
              </a:spcAft>
              <a:buNone/>
            </a:pPr>
            <a:r>
              <a:rPr lang="en-US" sz="2400">
                <a:solidFill>
                  <a:srgbClr val="B7B7B7"/>
                </a:solidFill>
              </a:rPr>
              <a:t>Lockview High</a:t>
            </a:r>
            <a:endParaRPr sz="2400">
              <a:solidFill>
                <a:srgbClr val="B7B7B7"/>
              </a:solidFill>
            </a:endParaRPr>
          </a:p>
        </p:txBody>
      </p:sp>
      <p:pic>
        <p:nvPicPr>
          <p:cNvPr id="359" name="Google Shape;359;p60"/>
          <p:cNvPicPr preferRelativeResize="0"/>
          <p:nvPr/>
        </p:nvPicPr>
        <p:blipFill>
          <a:blip r:embed="rId3">
            <a:alphaModFix/>
          </a:blip>
          <a:stretch>
            <a:fillRect/>
          </a:stretch>
        </p:blipFill>
        <p:spPr>
          <a:xfrm>
            <a:off x="429550" y="0"/>
            <a:ext cx="8286003" cy="5947477"/>
          </a:xfrm>
          <a:prstGeom prst="rect">
            <a:avLst/>
          </a:prstGeom>
          <a:noFill/>
          <a:ln>
            <a:noFill/>
          </a:ln>
        </p:spPr>
      </p:pic>
      <p:pic>
        <p:nvPicPr>
          <p:cNvPr id="360" name="Google Shape;360;p60"/>
          <p:cNvPicPr preferRelativeResize="0"/>
          <p:nvPr/>
        </p:nvPicPr>
        <p:blipFill>
          <a:blip r:embed="rId4">
            <a:alphaModFix/>
          </a:blip>
          <a:stretch>
            <a:fillRect/>
          </a:stretch>
        </p:blipFill>
        <p:spPr>
          <a:xfrm>
            <a:off x="7315200" y="5029200"/>
            <a:ext cx="1828800" cy="18288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61"/>
          <p:cNvSpPr txBox="1"/>
          <p:nvPr>
            <p:ph type="title"/>
          </p:nvPr>
        </p:nvSpPr>
        <p:spPr>
          <a:xfrm>
            <a:off x="5130100" y="-325"/>
            <a:ext cx="4014600" cy="4229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Nick Giles</a:t>
            </a:r>
            <a:endParaRPr>
              <a:solidFill>
                <a:srgbClr val="B7B7B7"/>
              </a:solidFill>
            </a:endParaRPr>
          </a:p>
          <a:p>
            <a:pPr indent="0" lvl="0" marL="0" rtl="0" algn="ctr">
              <a:spcBef>
                <a:spcPts val="0"/>
              </a:spcBef>
              <a:spcAft>
                <a:spcPts val="0"/>
              </a:spcAft>
              <a:buNone/>
            </a:pPr>
            <a:r>
              <a:rPr lang="en-US">
                <a:solidFill>
                  <a:srgbClr val="B7B7B7"/>
                </a:solidFill>
              </a:rPr>
              <a:t>watercolour on paper</a:t>
            </a:r>
            <a:endParaRPr>
              <a:solidFill>
                <a:srgbClr val="B7B7B7"/>
              </a:solidFill>
            </a:endParaRPr>
          </a:p>
          <a:p>
            <a:pPr indent="0" lvl="0" marL="0" rtl="0" algn="ctr">
              <a:spcBef>
                <a:spcPts val="0"/>
              </a:spcBef>
              <a:spcAft>
                <a:spcPts val="0"/>
              </a:spcAft>
              <a:buNone/>
            </a:pPr>
            <a:r>
              <a:rPr lang="en-US">
                <a:solidFill>
                  <a:srgbClr val="B7B7B7"/>
                </a:solidFill>
              </a:rPr>
              <a:t>Fall 2022</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sz="2400">
                <a:solidFill>
                  <a:srgbClr val="B7B7B7"/>
                </a:solidFill>
              </a:rPr>
              <a:t>Lockview High</a:t>
            </a:r>
            <a:endParaRPr sz="2400">
              <a:solidFill>
                <a:srgbClr val="B7B7B7"/>
              </a:solidFill>
            </a:endParaRPr>
          </a:p>
        </p:txBody>
      </p:sp>
      <p:pic>
        <p:nvPicPr>
          <p:cNvPr id="366" name="Google Shape;366;p61"/>
          <p:cNvPicPr preferRelativeResize="0"/>
          <p:nvPr/>
        </p:nvPicPr>
        <p:blipFill>
          <a:blip r:embed="rId3">
            <a:alphaModFix/>
          </a:blip>
          <a:stretch>
            <a:fillRect/>
          </a:stretch>
        </p:blipFill>
        <p:spPr>
          <a:xfrm>
            <a:off x="0" y="0"/>
            <a:ext cx="5130094" cy="6857999"/>
          </a:xfrm>
          <a:prstGeom prst="rect">
            <a:avLst/>
          </a:prstGeom>
          <a:noFill/>
          <a:ln>
            <a:noFill/>
          </a:ln>
        </p:spPr>
      </p:pic>
      <p:pic>
        <p:nvPicPr>
          <p:cNvPr id="367" name="Google Shape;367;p61"/>
          <p:cNvPicPr preferRelativeResize="0"/>
          <p:nvPr/>
        </p:nvPicPr>
        <p:blipFill>
          <a:blip r:embed="rId4">
            <a:alphaModFix/>
          </a:blip>
          <a:stretch>
            <a:fillRect/>
          </a:stretch>
        </p:blipFill>
        <p:spPr>
          <a:xfrm>
            <a:off x="6223000" y="4229092"/>
            <a:ext cx="1828800" cy="18288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62"/>
          <p:cNvSpPr txBox="1"/>
          <p:nvPr>
            <p:ph type="title"/>
          </p:nvPr>
        </p:nvSpPr>
        <p:spPr>
          <a:xfrm>
            <a:off x="150" y="6175800"/>
            <a:ext cx="73152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Willow Casey, </a:t>
            </a:r>
            <a:r>
              <a:rPr lang="en-US">
                <a:solidFill>
                  <a:srgbClr val="B7B7B7"/>
                </a:solidFill>
              </a:rPr>
              <a:t>watercolour on paper, Fall 2022</a:t>
            </a:r>
            <a:endParaRPr sz="2400">
              <a:solidFill>
                <a:srgbClr val="B7B7B7"/>
              </a:solidFill>
            </a:endParaRPr>
          </a:p>
        </p:txBody>
      </p:sp>
      <p:pic>
        <p:nvPicPr>
          <p:cNvPr id="373" name="Google Shape;373;p62"/>
          <p:cNvPicPr preferRelativeResize="0"/>
          <p:nvPr/>
        </p:nvPicPr>
        <p:blipFill>
          <a:blip r:embed="rId3">
            <a:alphaModFix/>
          </a:blip>
          <a:stretch>
            <a:fillRect/>
          </a:stretch>
        </p:blipFill>
        <p:spPr>
          <a:xfrm>
            <a:off x="1138263" y="0"/>
            <a:ext cx="6867487" cy="6175800"/>
          </a:xfrm>
          <a:prstGeom prst="rect">
            <a:avLst/>
          </a:prstGeom>
          <a:noFill/>
          <a:ln>
            <a:noFill/>
          </a:ln>
        </p:spPr>
      </p:pic>
      <p:pic>
        <p:nvPicPr>
          <p:cNvPr id="374" name="Google Shape;374;p62"/>
          <p:cNvPicPr preferRelativeResize="0"/>
          <p:nvPr/>
        </p:nvPicPr>
        <p:blipFill>
          <a:blip r:embed="rId4">
            <a:alphaModFix/>
          </a:blip>
          <a:stretch>
            <a:fillRect/>
          </a:stretch>
        </p:blipFill>
        <p:spPr>
          <a:xfrm>
            <a:off x="7315200" y="5029192"/>
            <a:ext cx="1828800" cy="18288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63"/>
          <p:cNvSpPr txBox="1"/>
          <p:nvPr>
            <p:ph type="title"/>
          </p:nvPr>
        </p:nvSpPr>
        <p:spPr>
          <a:xfrm>
            <a:off x="150" y="6175800"/>
            <a:ext cx="73149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Sarah Lou, </a:t>
            </a:r>
            <a:r>
              <a:rPr lang="en-US">
                <a:solidFill>
                  <a:srgbClr val="B7B7B7"/>
                </a:solidFill>
              </a:rPr>
              <a:t>watercolour on paper, Fall 2022</a:t>
            </a:r>
            <a:endParaRPr sz="2400">
              <a:solidFill>
                <a:srgbClr val="B7B7B7"/>
              </a:solidFill>
            </a:endParaRPr>
          </a:p>
        </p:txBody>
      </p:sp>
      <p:pic>
        <p:nvPicPr>
          <p:cNvPr id="380" name="Google Shape;380;p63"/>
          <p:cNvPicPr preferRelativeResize="0"/>
          <p:nvPr/>
        </p:nvPicPr>
        <p:blipFill>
          <a:blip r:embed="rId3">
            <a:alphaModFix/>
          </a:blip>
          <a:stretch>
            <a:fillRect/>
          </a:stretch>
        </p:blipFill>
        <p:spPr>
          <a:xfrm>
            <a:off x="431125" y="0"/>
            <a:ext cx="8281738" cy="6175800"/>
          </a:xfrm>
          <a:prstGeom prst="rect">
            <a:avLst/>
          </a:prstGeom>
          <a:noFill/>
          <a:ln>
            <a:noFill/>
          </a:ln>
        </p:spPr>
      </p:pic>
      <p:pic>
        <p:nvPicPr>
          <p:cNvPr id="381" name="Google Shape;381;p63"/>
          <p:cNvPicPr preferRelativeResize="0"/>
          <p:nvPr/>
        </p:nvPicPr>
        <p:blipFill>
          <a:blip r:embed="rId4">
            <a:alphaModFix/>
          </a:blip>
          <a:stretch>
            <a:fillRect/>
          </a:stretch>
        </p:blipFill>
        <p:spPr>
          <a:xfrm>
            <a:off x="7315200" y="4985550"/>
            <a:ext cx="1828800" cy="18288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64"/>
          <p:cNvSpPr txBox="1"/>
          <p:nvPr>
            <p:ph type="title"/>
          </p:nvPr>
        </p:nvSpPr>
        <p:spPr>
          <a:xfrm>
            <a:off x="1828950" y="6175800"/>
            <a:ext cx="73149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Alice MacDonald, </a:t>
            </a:r>
            <a:r>
              <a:rPr lang="en-US">
                <a:solidFill>
                  <a:srgbClr val="B7B7B7"/>
                </a:solidFill>
              </a:rPr>
              <a:t>watercolour on paper, Fall 2022</a:t>
            </a:r>
            <a:endParaRPr sz="2400">
              <a:solidFill>
                <a:srgbClr val="B7B7B7"/>
              </a:solidFill>
            </a:endParaRPr>
          </a:p>
        </p:txBody>
      </p:sp>
      <p:pic>
        <p:nvPicPr>
          <p:cNvPr id="387" name="Google Shape;387;p64"/>
          <p:cNvPicPr preferRelativeResize="0"/>
          <p:nvPr/>
        </p:nvPicPr>
        <p:blipFill>
          <a:blip r:embed="rId3">
            <a:alphaModFix/>
          </a:blip>
          <a:stretch>
            <a:fillRect/>
          </a:stretch>
        </p:blipFill>
        <p:spPr>
          <a:xfrm>
            <a:off x="968575" y="0"/>
            <a:ext cx="7207150" cy="6175800"/>
          </a:xfrm>
          <a:prstGeom prst="rect">
            <a:avLst/>
          </a:prstGeom>
          <a:noFill/>
          <a:ln>
            <a:noFill/>
          </a:ln>
        </p:spPr>
      </p:pic>
      <p:pic>
        <p:nvPicPr>
          <p:cNvPr id="388" name="Google Shape;388;p64"/>
          <p:cNvPicPr preferRelativeResize="0"/>
          <p:nvPr/>
        </p:nvPicPr>
        <p:blipFill>
          <a:blip r:embed="rId4">
            <a:alphaModFix/>
          </a:blip>
          <a:stretch>
            <a:fillRect/>
          </a:stretch>
        </p:blipFill>
        <p:spPr>
          <a:xfrm>
            <a:off x="150" y="5036992"/>
            <a:ext cx="1828800" cy="18288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65"/>
          <p:cNvSpPr txBox="1"/>
          <p:nvPr>
            <p:ph type="title"/>
          </p:nvPr>
        </p:nvSpPr>
        <p:spPr>
          <a:xfrm>
            <a:off x="150" y="6175800"/>
            <a:ext cx="91440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Jane McGuire, </a:t>
            </a:r>
            <a:r>
              <a:rPr lang="en-US">
                <a:solidFill>
                  <a:srgbClr val="B7B7B7"/>
                </a:solidFill>
              </a:rPr>
              <a:t>watercolour on paper, Fall 2022</a:t>
            </a:r>
            <a:endParaRPr sz="2400">
              <a:solidFill>
                <a:srgbClr val="B7B7B7"/>
              </a:solidFill>
            </a:endParaRPr>
          </a:p>
        </p:txBody>
      </p:sp>
      <p:pic>
        <p:nvPicPr>
          <p:cNvPr id="394" name="Google Shape;394;p65"/>
          <p:cNvPicPr preferRelativeResize="0"/>
          <p:nvPr/>
        </p:nvPicPr>
        <p:blipFill>
          <a:blip r:embed="rId3">
            <a:alphaModFix/>
          </a:blip>
          <a:stretch>
            <a:fillRect/>
          </a:stretch>
        </p:blipFill>
        <p:spPr>
          <a:xfrm>
            <a:off x="474350" y="0"/>
            <a:ext cx="8195297" cy="61758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66"/>
          <p:cNvSpPr txBox="1"/>
          <p:nvPr>
            <p:ph type="title"/>
          </p:nvPr>
        </p:nvSpPr>
        <p:spPr>
          <a:xfrm>
            <a:off x="5143500" y="0"/>
            <a:ext cx="4001100" cy="422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Brooklyn Walker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Fall 2022</a:t>
            </a:r>
            <a:endParaRPr sz="2400">
              <a:solidFill>
                <a:srgbClr val="B7B7B7"/>
              </a:solidFill>
            </a:endParaRPr>
          </a:p>
        </p:txBody>
      </p:sp>
      <p:pic>
        <p:nvPicPr>
          <p:cNvPr id="400" name="Google Shape;400;p66"/>
          <p:cNvPicPr preferRelativeResize="0"/>
          <p:nvPr/>
        </p:nvPicPr>
        <p:blipFill>
          <a:blip r:embed="rId3">
            <a:alphaModFix/>
          </a:blip>
          <a:stretch>
            <a:fillRect/>
          </a:stretch>
        </p:blipFill>
        <p:spPr>
          <a:xfrm>
            <a:off x="0" y="0"/>
            <a:ext cx="5143500" cy="6858000"/>
          </a:xfrm>
          <a:prstGeom prst="rect">
            <a:avLst/>
          </a:prstGeom>
          <a:noFill/>
          <a:ln>
            <a:noFill/>
          </a:ln>
        </p:spPr>
      </p:pic>
      <p:pic>
        <p:nvPicPr>
          <p:cNvPr id="401" name="Google Shape;401;p66"/>
          <p:cNvPicPr preferRelativeResize="0"/>
          <p:nvPr/>
        </p:nvPicPr>
        <p:blipFill>
          <a:blip r:embed="rId4">
            <a:alphaModFix/>
          </a:blip>
          <a:stretch>
            <a:fillRect/>
          </a:stretch>
        </p:blipFill>
        <p:spPr>
          <a:xfrm>
            <a:off x="6229650" y="4229092"/>
            <a:ext cx="1828800" cy="18288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67"/>
          <p:cNvSpPr txBox="1"/>
          <p:nvPr>
            <p:ph type="title"/>
          </p:nvPr>
        </p:nvSpPr>
        <p:spPr>
          <a:xfrm>
            <a:off x="5109200" y="0"/>
            <a:ext cx="4035300" cy="422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Parvathi Edicherry</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Fall 2022</a:t>
            </a:r>
            <a:endParaRPr sz="2400">
              <a:solidFill>
                <a:srgbClr val="B7B7B7"/>
              </a:solidFill>
            </a:endParaRPr>
          </a:p>
        </p:txBody>
      </p:sp>
      <p:pic>
        <p:nvPicPr>
          <p:cNvPr id="407" name="Google Shape;407;p67"/>
          <p:cNvPicPr preferRelativeResize="0"/>
          <p:nvPr/>
        </p:nvPicPr>
        <p:blipFill>
          <a:blip r:embed="rId3">
            <a:alphaModFix/>
          </a:blip>
          <a:stretch>
            <a:fillRect/>
          </a:stretch>
        </p:blipFill>
        <p:spPr>
          <a:xfrm>
            <a:off x="0" y="0"/>
            <a:ext cx="5109201" cy="6858000"/>
          </a:xfrm>
          <a:prstGeom prst="rect">
            <a:avLst/>
          </a:prstGeom>
          <a:noFill/>
          <a:ln>
            <a:noFill/>
          </a:ln>
        </p:spPr>
      </p:pic>
      <p:pic>
        <p:nvPicPr>
          <p:cNvPr id="408" name="Google Shape;408;p67"/>
          <p:cNvPicPr preferRelativeResize="0"/>
          <p:nvPr/>
        </p:nvPicPr>
        <p:blipFill>
          <a:blip r:embed="rId4">
            <a:alphaModFix/>
          </a:blip>
          <a:stretch>
            <a:fillRect/>
          </a:stretch>
        </p:blipFill>
        <p:spPr>
          <a:xfrm>
            <a:off x="6212450" y="4229092"/>
            <a:ext cx="1828800" cy="18288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pic>
        <p:nvPicPr>
          <p:cNvPr id="413" name="Google Shape;413;p68"/>
          <p:cNvPicPr preferRelativeResize="0"/>
          <p:nvPr/>
        </p:nvPicPr>
        <p:blipFill>
          <a:blip r:embed="rId3">
            <a:alphaModFix/>
          </a:blip>
          <a:stretch>
            <a:fillRect/>
          </a:stretch>
        </p:blipFill>
        <p:spPr>
          <a:xfrm>
            <a:off x="155463" y="-3225"/>
            <a:ext cx="2743199" cy="1886859"/>
          </a:xfrm>
          <a:prstGeom prst="rect">
            <a:avLst/>
          </a:prstGeom>
          <a:noFill/>
          <a:ln>
            <a:noFill/>
          </a:ln>
        </p:spPr>
      </p:pic>
      <p:pic>
        <p:nvPicPr>
          <p:cNvPr id="414" name="Google Shape;414;p68"/>
          <p:cNvPicPr preferRelativeResize="0"/>
          <p:nvPr/>
        </p:nvPicPr>
        <p:blipFill>
          <a:blip r:embed="rId4">
            <a:alphaModFix/>
          </a:blip>
          <a:stretch>
            <a:fillRect/>
          </a:stretch>
        </p:blipFill>
        <p:spPr>
          <a:xfrm>
            <a:off x="3200400" y="-3225"/>
            <a:ext cx="2743199" cy="1968080"/>
          </a:xfrm>
          <a:prstGeom prst="rect">
            <a:avLst/>
          </a:prstGeom>
          <a:noFill/>
          <a:ln>
            <a:noFill/>
          </a:ln>
        </p:spPr>
      </p:pic>
      <p:pic>
        <p:nvPicPr>
          <p:cNvPr id="415" name="Google Shape;415;p68"/>
          <p:cNvPicPr preferRelativeResize="0"/>
          <p:nvPr/>
        </p:nvPicPr>
        <p:blipFill>
          <a:blip r:embed="rId5">
            <a:alphaModFix/>
          </a:blip>
          <a:stretch>
            <a:fillRect/>
          </a:stretch>
        </p:blipFill>
        <p:spPr>
          <a:xfrm>
            <a:off x="6765413" y="-12"/>
            <a:ext cx="1703071" cy="2285998"/>
          </a:xfrm>
          <a:prstGeom prst="rect">
            <a:avLst/>
          </a:prstGeom>
          <a:noFill/>
          <a:ln>
            <a:noFill/>
          </a:ln>
        </p:spPr>
      </p:pic>
      <p:pic>
        <p:nvPicPr>
          <p:cNvPr id="416" name="Google Shape;416;p68"/>
          <p:cNvPicPr preferRelativeResize="0"/>
          <p:nvPr/>
        </p:nvPicPr>
        <p:blipFill>
          <a:blip r:embed="rId6">
            <a:alphaModFix/>
          </a:blip>
          <a:stretch>
            <a:fillRect/>
          </a:stretch>
        </p:blipFill>
        <p:spPr>
          <a:xfrm>
            <a:off x="384063" y="2394575"/>
            <a:ext cx="2286000" cy="2068830"/>
          </a:xfrm>
          <a:prstGeom prst="rect">
            <a:avLst/>
          </a:prstGeom>
          <a:noFill/>
          <a:ln>
            <a:noFill/>
          </a:ln>
        </p:spPr>
      </p:pic>
      <p:pic>
        <p:nvPicPr>
          <p:cNvPr id="417" name="Google Shape;417;p68"/>
          <p:cNvPicPr preferRelativeResize="0"/>
          <p:nvPr/>
        </p:nvPicPr>
        <p:blipFill>
          <a:blip r:embed="rId7">
            <a:alphaModFix/>
          </a:blip>
          <a:stretch>
            <a:fillRect/>
          </a:stretch>
        </p:blipFill>
        <p:spPr>
          <a:xfrm>
            <a:off x="3200400" y="2407113"/>
            <a:ext cx="2743200" cy="2043775"/>
          </a:xfrm>
          <a:prstGeom prst="rect">
            <a:avLst/>
          </a:prstGeom>
          <a:noFill/>
          <a:ln>
            <a:noFill/>
          </a:ln>
        </p:spPr>
      </p:pic>
      <p:pic>
        <p:nvPicPr>
          <p:cNvPr id="418" name="Google Shape;418;p68"/>
          <p:cNvPicPr preferRelativeResize="0"/>
          <p:nvPr/>
        </p:nvPicPr>
        <p:blipFill>
          <a:blip r:embed="rId8">
            <a:alphaModFix/>
          </a:blip>
          <a:stretch>
            <a:fillRect/>
          </a:stretch>
        </p:blipFill>
        <p:spPr>
          <a:xfrm>
            <a:off x="6702538" y="4572013"/>
            <a:ext cx="1703070" cy="2286000"/>
          </a:xfrm>
          <a:prstGeom prst="rect">
            <a:avLst/>
          </a:prstGeom>
          <a:noFill/>
          <a:ln>
            <a:noFill/>
          </a:ln>
        </p:spPr>
      </p:pic>
      <p:pic>
        <p:nvPicPr>
          <p:cNvPr id="419" name="Google Shape;419;p68"/>
          <p:cNvPicPr preferRelativeResize="0"/>
          <p:nvPr/>
        </p:nvPicPr>
        <p:blipFill>
          <a:blip r:embed="rId9">
            <a:alphaModFix/>
          </a:blip>
          <a:stretch>
            <a:fillRect/>
          </a:stretch>
        </p:blipFill>
        <p:spPr>
          <a:xfrm>
            <a:off x="150875" y="4800088"/>
            <a:ext cx="2743201" cy="2066585"/>
          </a:xfrm>
          <a:prstGeom prst="rect">
            <a:avLst/>
          </a:prstGeom>
          <a:noFill/>
          <a:ln>
            <a:noFill/>
          </a:ln>
        </p:spPr>
      </p:pic>
      <p:pic>
        <p:nvPicPr>
          <p:cNvPr id="420" name="Google Shape;420;p68"/>
          <p:cNvPicPr preferRelativeResize="0"/>
          <p:nvPr/>
        </p:nvPicPr>
        <p:blipFill>
          <a:blip r:embed="rId10">
            <a:alphaModFix/>
          </a:blip>
          <a:stretch>
            <a:fillRect/>
          </a:stretch>
        </p:blipFill>
        <p:spPr>
          <a:xfrm>
            <a:off x="3763838" y="4709150"/>
            <a:ext cx="1616301" cy="2148840"/>
          </a:xfrm>
          <a:prstGeom prst="rect">
            <a:avLst/>
          </a:prstGeom>
          <a:noFill/>
          <a:ln>
            <a:noFill/>
          </a:ln>
        </p:spPr>
      </p:pic>
      <p:pic>
        <p:nvPicPr>
          <p:cNvPr id="421" name="Google Shape;421;p68"/>
          <p:cNvPicPr preferRelativeResize="0"/>
          <p:nvPr/>
        </p:nvPicPr>
        <p:blipFill>
          <a:blip r:embed="rId11">
            <a:alphaModFix/>
          </a:blip>
          <a:stretch>
            <a:fillRect/>
          </a:stretch>
        </p:blipFill>
        <p:spPr>
          <a:xfrm>
            <a:off x="6473950" y="2451725"/>
            <a:ext cx="2286001" cy="195453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descr="All text" id="228" name="Google Shape;228;p42"/>
          <p:cNvSpPr txBox="1"/>
          <p:nvPr/>
        </p:nvSpPr>
        <p:spPr>
          <a:xfrm>
            <a:off x="0" y="0"/>
            <a:ext cx="8520600" cy="685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rgbClr val="FFFFFF"/>
                </a:solidFill>
                <a:latin typeface="Oswald"/>
                <a:ea typeface="Oswald"/>
                <a:cs typeface="Oswald"/>
                <a:sym typeface="Oswald"/>
              </a:rPr>
              <a:t>So what should I be doing today?</a:t>
            </a:r>
            <a:br>
              <a:rPr lang="en-US" sz="2400">
                <a:solidFill>
                  <a:srgbClr val="FFFFFF"/>
                </a:solidFill>
                <a:latin typeface="Oswald"/>
                <a:ea typeface="Oswald"/>
                <a:cs typeface="Oswald"/>
                <a:sym typeface="Oswald"/>
              </a:rPr>
            </a:b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Paint the </a:t>
            </a:r>
            <a:r>
              <a:rPr b="1" lang="en-US" sz="2400">
                <a:solidFill>
                  <a:srgbClr val="FFFFFF"/>
                </a:solidFill>
                <a:latin typeface="Average"/>
                <a:ea typeface="Average"/>
                <a:cs typeface="Average"/>
                <a:sym typeface="Average"/>
              </a:rPr>
              <a:t>apple</a:t>
            </a:r>
            <a:r>
              <a:rPr b="1" lang="en-US" sz="2400">
                <a:solidFill>
                  <a:srgbClr val="CACACA"/>
                </a:solidFill>
                <a:latin typeface="Average"/>
                <a:ea typeface="Average"/>
                <a:cs typeface="Average"/>
                <a:sym typeface="Average"/>
              </a:rPr>
              <a:t> </a:t>
            </a:r>
            <a:r>
              <a:rPr lang="en-US" sz="2400">
                <a:solidFill>
                  <a:srgbClr val="CACACA"/>
                </a:solidFill>
                <a:latin typeface="Average"/>
                <a:ea typeface="Average"/>
                <a:cs typeface="Average"/>
                <a:sym typeface="Average"/>
              </a:rPr>
              <a:t>and </a:t>
            </a:r>
            <a:r>
              <a:rPr b="1" lang="en-US" sz="2400">
                <a:solidFill>
                  <a:srgbClr val="FFFFFF"/>
                </a:solidFill>
                <a:latin typeface="Average"/>
                <a:ea typeface="Average"/>
                <a:cs typeface="Average"/>
                <a:sym typeface="Average"/>
              </a:rPr>
              <a:t>orange</a:t>
            </a:r>
            <a:r>
              <a:rPr lang="en-US" sz="2400">
                <a:solidFill>
                  <a:srgbClr val="CACACA"/>
                </a:solidFill>
                <a:latin typeface="Average"/>
                <a:ea typeface="Average"/>
                <a:cs typeface="Average"/>
                <a:sym typeface="Average"/>
              </a:rPr>
              <a:t> from </a:t>
            </a:r>
            <a:r>
              <a:rPr b="1" lang="en-US" sz="2400">
                <a:solidFill>
                  <a:srgbClr val="FFFFFF"/>
                </a:solidFill>
                <a:latin typeface="Average"/>
                <a:ea typeface="Average"/>
                <a:cs typeface="Average"/>
                <a:sym typeface="Average"/>
              </a:rPr>
              <a:t>watercolour basics.</a:t>
            </a:r>
            <a:r>
              <a:rPr lang="en-US" sz="2400">
                <a:solidFill>
                  <a:srgbClr val="CACACA"/>
                </a:solidFill>
                <a:latin typeface="Average"/>
                <a:ea typeface="Average"/>
                <a:cs typeface="Average"/>
                <a:sym typeface="Average"/>
              </a:rPr>
              <a:t> 🎨🍏🍊</a:t>
            </a:r>
            <a:br>
              <a:rPr lang="en-US" sz="2400">
                <a:solidFill>
                  <a:srgbClr val="CACACA"/>
                </a:solidFill>
                <a:latin typeface="Average"/>
                <a:ea typeface="Average"/>
                <a:cs typeface="Average"/>
                <a:sym typeface="Average"/>
              </a:rPr>
            </a:b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Keep going with the other </a:t>
            </a:r>
            <a:r>
              <a:rPr b="1" lang="en-US" sz="2400">
                <a:solidFill>
                  <a:srgbClr val="FFFFFF"/>
                </a:solidFill>
                <a:latin typeface="Average"/>
                <a:ea typeface="Average"/>
                <a:cs typeface="Average"/>
                <a:sym typeface="Average"/>
              </a:rPr>
              <a:t>skill-builder photos</a:t>
            </a:r>
            <a:r>
              <a:rPr lang="en-US" sz="2400">
                <a:solidFill>
                  <a:srgbClr val="CACACA"/>
                </a:solidFill>
                <a:latin typeface="Average"/>
                <a:ea typeface="Average"/>
                <a:cs typeface="Average"/>
                <a:sym typeface="Average"/>
              </a:rPr>
              <a:t> in your booklet. Use an </a:t>
            </a:r>
            <a:r>
              <a:rPr b="1" lang="en-US" sz="2400">
                <a:solidFill>
                  <a:srgbClr val="FFFFFF"/>
                </a:solidFill>
                <a:latin typeface="Average"/>
                <a:ea typeface="Average"/>
                <a:cs typeface="Average"/>
                <a:sym typeface="Average"/>
              </a:rPr>
              <a:t>analogous</a:t>
            </a:r>
            <a:r>
              <a:rPr lang="en-US" sz="2400">
                <a:solidFill>
                  <a:srgbClr val="CACACA"/>
                </a:solidFill>
                <a:latin typeface="Average"/>
                <a:ea typeface="Average"/>
                <a:cs typeface="Average"/>
                <a:sym typeface="Average"/>
              </a:rPr>
              <a:t> colour scheme. For example, use </a:t>
            </a:r>
            <a:r>
              <a:rPr b="1" lang="en-US" sz="2400">
                <a:solidFill>
                  <a:srgbClr val="FFFFFF"/>
                </a:solidFill>
                <a:latin typeface="Average"/>
                <a:ea typeface="Average"/>
                <a:cs typeface="Average"/>
                <a:sym typeface="Average"/>
              </a:rPr>
              <a:t>yellow</a:t>
            </a:r>
            <a:r>
              <a:rPr lang="en-US" sz="2400">
                <a:solidFill>
                  <a:srgbClr val="CACACA"/>
                </a:solidFill>
                <a:latin typeface="Average"/>
                <a:ea typeface="Average"/>
                <a:cs typeface="Average"/>
                <a:sym typeface="Average"/>
              </a:rPr>
              <a:t> for your </a:t>
            </a:r>
            <a:r>
              <a:rPr b="1" lang="en-US" sz="2400">
                <a:solidFill>
                  <a:srgbClr val="FFFFFF"/>
                </a:solidFill>
                <a:latin typeface="Average"/>
                <a:ea typeface="Average"/>
                <a:cs typeface="Average"/>
                <a:sym typeface="Average"/>
              </a:rPr>
              <a:t>lights</a:t>
            </a:r>
            <a:r>
              <a:rPr lang="en-US" sz="2400">
                <a:solidFill>
                  <a:srgbClr val="CACACA"/>
                </a:solidFill>
                <a:latin typeface="Average"/>
                <a:ea typeface="Average"/>
                <a:cs typeface="Average"/>
                <a:sym typeface="Average"/>
              </a:rPr>
              <a:t>, and either </a:t>
            </a:r>
            <a:r>
              <a:rPr b="1" lang="en-US" sz="2400">
                <a:solidFill>
                  <a:srgbClr val="FFFFFF"/>
                </a:solidFill>
                <a:latin typeface="Average"/>
                <a:ea typeface="Average"/>
                <a:cs typeface="Average"/>
                <a:sym typeface="Average"/>
              </a:rPr>
              <a:t>green or orange</a:t>
            </a:r>
            <a:r>
              <a:rPr lang="en-US" sz="2400">
                <a:solidFill>
                  <a:srgbClr val="CACACA"/>
                </a:solidFill>
                <a:latin typeface="Average"/>
                <a:ea typeface="Average"/>
                <a:cs typeface="Average"/>
                <a:sym typeface="Average"/>
              </a:rPr>
              <a:t> for your </a:t>
            </a:r>
            <a:r>
              <a:rPr b="1" lang="en-US" sz="2400">
                <a:solidFill>
                  <a:srgbClr val="FFFFFF"/>
                </a:solidFill>
                <a:latin typeface="Average"/>
                <a:ea typeface="Average"/>
                <a:cs typeface="Average"/>
                <a:sym typeface="Average"/>
              </a:rPr>
              <a:t>darks</a:t>
            </a:r>
            <a:r>
              <a:rPr lang="en-US" sz="2400">
                <a:solidFill>
                  <a:srgbClr val="CACACA"/>
                </a:solidFill>
                <a:latin typeface="Average"/>
                <a:ea typeface="Average"/>
                <a:cs typeface="Average"/>
                <a:sym typeface="Average"/>
              </a:rPr>
              <a:t>. </a:t>
            </a: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Optional: Send me a slide with your </a:t>
            </a:r>
            <a:r>
              <a:rPr b="1" lang="en-US" sz="2400">
                <a:solidFill>
                  <a:srgbClr val="FFFFFF"/>
                </a:solidFill>
                <a:latin typeface="Average"/>
                <a:ea typeface="Average"/>
                <a:cs typeface="Average"/>
                <a:sym typeface="Average"/>
              </a:rPr>
              <a:t>own skill-building photos</a:t>
            </a:r>
            <a:r>
              <a:rPr lang="en-US" sz="2400">
                <a:solidFill>
                  <a:srgbClr val="CACACA"/>
                </a:solidFill>
                <a:latin typeface="Average"/>
                <a:ea typeface="Average"/>
                <a:cs typeface="Average"/>
                <a:sym typeface="Average"/>
              </a:rPr>
              <a:t>.</a:t>
            </a:r>
            <a:endParaRPr sz="2400">
              <a:solidFill>
                <a:srgbClr val="CACACA"/>
              </a:solidFill>
              <a:latin typeface="Average"/>
              <a:ea typeface="Average"/>
              <a:cs typeface="Average"/>
              <a:sym typeface="Average"/>
            </a:endParaRPr>
          </a:p>
        </p:txBody>
      </p:sp>
      <p:pic>
        <p:nvPicPr>
          <p:cNvPr id="229" name="Google Shape;229;p42"/>
          <p:cNvPicPr preferRelativeResize="0"/>
          <p:nvPr/>
        </p:nvPicPr>
        <p:blipFill rotWithShape="1">
          <a:blip r:embed="rId3">
            <a:alphaModFix/>
          </a:blip>
          <a:srcRect b="0" l="0" r="50471" t="40656"/>
          <a:stretch/>
        </p:blipFill>
        <p:spPr>
          <a:xfrm>
            <a:off x="1538015" y="3820825"/>
            <a:ext cx="2176438" cy="1513175"/>
          </a:xfrm>
          <a:prstGeom prst="rect">
            <a:avLst/>
          </a:prstGeom>
          <a:noFill/>
          <a:ln>
            <a:noFill/>
          </a:ln>
        </p:spPr>
      </p:pic>
      <p:pic>
        <p:nvPicPr>
          <p:cNvPr id="230" name="Google Shape;230;p42"/>
          <p:cNvPicPr preferRelativeResize="0"/>
          <p:nvPr/>
        </p:nvPicPr>
        <p:blipFill rotWithShape="1">
          <a:blip r:embed="rId4">
            <a:alphaModFix/>
          </a:blip>
          <a:srcRect b="2085" l="44144" r="12784" t="46190"/>
          <a:stretch/>
        </p:blipFill>
        <p:spPr>
          <a:xfrm>
            <a:off x="5409894" y="3820825"/>
            <a:ext cx="1500705" cy="1513176"/>
          </a:xfrm>
          <a:prstGeom prst="rect">
            <a:avLst/>
          </a:prstGeom>
          <a:noFill/>
          <a:ln>
            <a:noFill/>
          </a:ln>
        </p:spPr>
      </p:pic>
      <p:pic>
        <p:nvPicPr>
          <p:cNvPr id="231" name="Google Shape;231;p42"/>
          <p:cNvPicPr preferRelativeResize="0"/>
          <p:nvPr/>
        </p:nvPicPr>
        <p:blipFill>
          <a:blip r:embed="rId5">
            <a:alphaModFix/>
          </a:blip>
          <a:stretch>
            <a:fillRect/>
          </a:stretch>
        </p:blipFill>
        <p:spPr>
          <a:xfrm>
            <a:off x="3896731" y="3820825"/>
            <a:ext cx="1513163" cy="1513175"/>
          </a:xfrm>
          <a:prstGeom prst="rect">
            <a:avLst/>
          </a:prstGeom>
          <a:noFill/>
          <a:ln>
            <a:noFill/>
          </a:ln>
        </p:spPr>
      </p:pic>
      <p:pic>
        <p:nvPicPr>
          <p:cNvPr id="232" name="Google Shape;232;p42"/>
          <p:cNvPicPr preferRelativeResize="0"/>
          <p:nvPr/>
        </p:nvPicPr>
        <p:blipFill>
          <a:blip r:embed="rId6">
            <a:alphaModFix/>
          </a:blip>
          <a:stretch>
            <a:fillRect/>
          </a:stretch>
        </p:blipFill>
        <p:spPr>
          <a:xfrm>
            <a:off x="24850" y="3820825"/>
            <a:ext cx="1513163" cy="1513175"/>
          </a:xfrm>
          <a:prstGeom prst="rect">
            <a:avLst/>
          </a:prstGeom>
          <a:noFill/>
          <a:ln>
            <a:noFill/>
          </a:ln>
        </p:spPr>
      </p:pic>
      <p:pic>
        <p:nvPicPr>
          <p:cNvPr id="233" name="Google Shape;233;p42"/>
          <p:cNvPicPr preferRelativeResize="0"/>
          <p:nvPr/>
        </p:nvPicPr>
        <p:blipFill>
          <a:blip r:embed="rId7">
            <a:alphaModFix/>
          </a:blip>
          <a:stretch>
            <a:fillRect/>
          </a:stretch>
        </p:blipFill>
        <p:spPr>
          <a:xfrm>
            <a:off x="7630825" y="3820825"/>
            <a:ext cx="1513175" cy="15131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pic>
        <p:nvPicPr>
          <p:cNvPr id="430" name="Google Shape;430;p70"/>
          <p:cNvPicPr preferRelativeResize="0"/>
          <p:nvPr/>
        </p:nvPicPr>
        <p:blipFill>
          <a:blip r:embed="rId3">
            <a:alphaModFix/>
          </a:blip>
          <a:stretch>
            <a:fillRect/>
          </a:stretch>
        </p:blipFill>
        <p:spPr>
          <a:xfrm>
            <a:off x="150875" y="2426700"/>
            <a:ext cx="2743199" cy="2010235"/>
          </a:xfrm>
          <a:prstGeom prst="rect">
            <a:avLst/>
          </a:prstGeom>
          <a:noFill/>
          <a:ln>
            <a:noFill/>
          </a:ln>
        </p:spPr>
      </p:pic>
      <p:pic>
        <p:nvPicPr>
          <p:cNvPr id="431" name="Google Shape;431;p70"/>
          <p:cNvPicPr preferRelativeResize="0"/>
          <p:nvPr/>
        </p:nvPicPr>
        <p:blipFill>
          <a:blip r:embed="rId4">
            <a:alphaModFix/>
          </a:blip>
          <a:stretch>
            <a:fillRect/>
          </a:stretch>
        </p:blipFill>
        <p:spPr>
          <a:xfrm>
            <a:off x="3198113" y="2429513"/>
            <a:ext cx="2743199" cy="1998968"/>
          </a:xfrm>
          <a:prstGeom prst="rect">
            <a:avLst/>
          </a:prstGeom>
          <a:noFill/>
          <a:ln>
            <a:noFill/>
          </a:ln>
        </p:spPr>
      </p:pic>
      <p:pic>
        <p:nvPicPr>
          <p:cNvPr id="432" name="Google Shape;432;p70"/>
          <p:cNvPicPr preferRelativeResize="0"/>
          <p:nvPr/>
        </p:nvPicPr>
        <p:blipFill>
          <a:blip r:embed="rId5">
            <a:alphaModFix/>
          </a:blip>
          <a:stretch>
            <a:fillRect/>
          </a:stretch>
        </p:blipFill>
        <p:spPr>
          <a:xfrm>
            <a:off x="6765413" y="5625"/>
            <a:ext cx="1703070" cy="2285998"/>
          </a:xfrm>
          <a:prstGeom prst="rect">
            <a:avLst/>
          </a:prstGeom>
          <a:noFill/>
          <a:ln>
            <a:noFill/>
          </a:ln>
        </p:spPr>
      </p:pic>
      <p:pic>
        <p:nvPicPr>
          <p:cNvPr id="433" name="Google Shape;433;p70"/>
          <p:cNvPicPr preferRelativeResize="0"/>
          <p:nvPr/>
        </p:nvPicPr>
        <p:blipFill>
          <a:blip r:embed="rId6">
            <a:alphaModFix/>
          </a:blip>
          <a:stretch>
            <a:fillRect/>
          </a:stretch>
        </p:blipFill>
        <p:spPr>
          <a:xfrm>
            <a:off x="619513" y="5625"/>
            <a:ext cx="1805940" cy="2286000"/>
          </a:xfrm>
          <a:prstGeom prst="rect">
            <a:avLst/>
          </a:prstGeom>
          <a:noFill/>
          <a:ln>
            <a:noFill/>
          </a:ln>
        </p:spPr>
      </p:pic>
      <p:pic>
        <p:nvPicPr>
          <p:cNvPr id="434" name="Google Shape;434;p70"/>
          <p:cNvPicPr preferRelativeResize="0"/>
          <p:nvPr/>
        </p:nvPicPr>
        <p:blipFill>
          <a:blip r:embed="rId7">
            <a:alphaModFix/>
          </a:blip>
          <a:stretch>
            <a:fillRect/>
          </a:stretch>
        </p:blipFill>
        <p:spPr>
          <a:xfrm>
            <a:off x="3758175" y="0"/>
            <a:ext cx="1623060" cy="2286000"/>
          </a:xfrm>
          <a:prstGeom prst="rect">
            <a:avLst/>
          </a:prstGeom>
          <a:noFill/>
          <a:ln>
            <a:noFill/>
          </a:ln>
        </p:spPr>
      </p:pic>
      <p:pic>
        <p:nvPicPr>
          <p:cNvPr id="435" name="Google Shape;435;p70"/>
          <p:cNvPicPr preferRelativeResize="0"/>
          <p:nvPr/>
        </p:nvPicPr>
        <p:blipFill>
          <a:blip r:embed="rId8">
            <a:alphaModFix/>
          </a:blip>
          <a:stretch>
            <a:fillRect/>
          </a:stretch>
        </p:blipFill>
        <p:spPr>
          <a:xfrm>
            <a:off x="6742550" y="4572000"/>
            <a:ext cx="1748789" cy="2286000"/>
          </a:xfrm>
          <a:prstGeom prst="rect">
            <a:avLst/>
          </a:prstGeom>
          <a:noFill/>
          <a:ln>
            <a:noFill/>
          </a:ln>
        </p:spPr>
      </p:pic>
      <p:pic>
        <p:nvPicPr>
          <p:cNvPr id="436" name="Google Shape;436;p70"/>
          <p:cNvPicPr preferRelativeResize="0"/>
          <p:nvPr/>
        </p:nvPicPr>
        <p:blipFill>
          <a:blip r:embed="rId9">
            <a:alphaModFix/>
          </a:blip>
          <a:stretch>
            <a:fillRect/>
          </a:stretch>
        </p:blipFill>
        <p:spPr>
          <a:xfrm>
            <a:off x="802388" y="4572000"/>
            <a:ext cx="1440180" cy="2286000"/>
          </a:xfrm>
          <a:prstGeom prst="rect">
            <a:avLst/>
          </a:prstGeom>
          <a:noFill/>
          <a:ln>
            <a:noFill/>
          </a:ln>
        </p:spPr>
      </p:pic>
      <p:pic>
        <p:nvPicPr>
          <p:cNvPr id="437" name="Google Shape;437;p70"/>
          <p:cNvPicPr preferRelativeResize="0"/>
          <p:nvPr/>
        </p:nvPicPr>
        <p:blipFill>
          <a:blip r:embed="rId10">
            <a:alphaModFix/>
          </a:blip>
          <a:stretch>
            <a:fillRect/>
          </a:stretch>
        </p:blipFill>
        <p:spPr>
          <a:xfrm>
            <a:off x="6245338" y="2482238"/>
            <a:ext cx="2743201" cy="1899138"/>
          </a:xfrm>
          <a:prstGeom prst="rect">
            <a:avLst/>
          </a:prstGeom>
          <a:noFill/>
          <a:ln>
            <a:noFill/>
          </a:ln>
        </p:spPr>
      </p:pic>
      <p:pic>
        <p:nvPicPr>
          <p:cNvPr id="438" name="Google Shape;438;p70"/>
          <p:cNvPicPr preferRelativeResize="0"/>
          <p:nvPr/>
        </p:nvPicPr>
        <p:blipFill>
          <a:blip r:embed="rId11">
            <a:alphaModFix/>
          </a:blip>
          <a:stretch>
            <a:fillRect/>
          </a:stretch>
        </p:blipFill>
        <p:spPr>
          <a:xfrm>
            <a:off x="3554725" y="4572000"/>
            <a:ext cx="2034541" cy="22860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71"/>
          <p:cNvSpPr txBox="1"/>
          <p:nvPr>
            <p:ph type="title"/>
          </p:nvPr>
        </p:nvSpPr>
        <p:spPr>
          <a:xfrm>
            <a:off x="5431525" y="0"/>
            <a:ext cx="3713100" cy="422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Zoe Tobin</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Fall 2022</a:t>
            </a:r>
            <a:endParaRPr sz="2400">
              <a:solidFill>
                <a:srgbClr val="B7B7B7"/>
              </a:solidFill>
            </a:endParaRPr>
          </a:p>
        </p:txBody>
      </p:sp>
      <p:pic>
        <p:nvPicPr>
          <p:cNvPr id="444" name="Google Shape;444;p71"/>
          <p:cNvPicPr preferRelativeResize="0"/>
          <p:nvPr/>
        </p:nvPicPr>
        <p:blipFill>
          <a:blip r:embed="rId3">
            <a:alphaModFix/>
          </a:blip>
          <a:stretch>
            <a:fillRect/>
          </a:stretch>
        </p:blipFill>
        <p:spPr>
          <a:xfrm>
            <a:off x="0" y="0"/>
            <a:ext cx="5431526" cy="6858000"/>
          </a:xfrm>
          <a:prstGeom prst="rect">
            <a:avLst/>
          </a:prstGeom>
          <a:noFill/>
          <a:ln>
            <a:noFill/>
          </a:ln>
        </p:spPr>
      </p:pic>
      <p:pic>
        <p:nvPicPr>
          <p:cNvPr id="445" name="Google Shape;445;p71"/>
          <p:cNvPicPr preferRelativeResize="0"/>
          <p:nvPr/>
        </p:nvPicPr>
        <p:blipFill>
          <a:blip r:embed="rId4">
            <a:alphaModFix/>
          </a:blip>
          <a:stretch>
            <a:fillRect/>
          </a:stretch>
        </p:blipFill>
        <p:spPr>
          <a:xfrm>
            <a:off x="6373675" y="4229092"/>
            <a:ext cx="1828800" cy="18288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72"/>
          <p:cNvSpPr txBox="1"/>
          <p:nvPr>
            <p:ph type="title"/>
          </p:nvPr>
        </p:nvSpPr>
        <p:spPr>
          <a:xfrm>
            <a:off x="4869175" y="0"/>
            <a:ext cx="4275300" cy="422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Priyanka Nath Seth</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Fall 2022</a:t>
            </a:r>
            <a:endParaRPr sz="2400">
              <a:solidFill>
                <a:srgbClr val="B7B7B7"/>
              </a:solidFill>
            </a:endParaRPr>
          </a:p>
        </p:txBody>
      </p:sp>
      <p:pic>
        <p:nvPicPr>
          <p:cNvPr id="451" name="Google Shape;451;p72"/>
          <p:cNvPicPr preferRelativeResize="0"/>
          <p:nvPr/>
        </p:nvPicPr>
        <p:blipFill>
          <a:blip r:embed="rId3">
            <a:alphaModFix/>
          </a:blip>
          <a:stretch>
            <a:fillRect/>
          </a:stretch>
        </p:blipFill>
        <p:spPr>
          <a:xfrm>
            <a:off x="0" y="0"/>
            <a:ext cx="4869184" cy="6858000"/>
          </a:xfrm>
          <a:prstGeom prst="rect">
            <a:avLst/>
          </a:prstGeom>
          <a:noFill/>
          <a:ln>
            <a:noFill/>
          </a:ln>
        </p:spPr>
      </p:pic>
      <p:pic>
        <p:nvPicPr>
          <p:cNvPr id="452" name="Google Shape;452;p72"/>
          <p:cNvPicPr preferRelativeResize="0"/>
          <p:nvPr/>
        </p:nvPicPr>
        <p:blipFill>
          <a:blip r:embed="rId4">
            <a:alphaModFix/>
          </a:blip>
          <a:stretch>
            <a:fillRect/>
          </a:stretch>
        </p:blipFill>
        <p:spPr>
          <a:xfrm>
            <a:off x="6092433" y="4229092"/>
            <a:ext cx="1828800" cy="18288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pic>
        <p:nvPicPr>
          <p:cNvPr id="457" name="Google Shape;457;p73"/>
          <p:cNvPicPr preferRelativeResize="0"/>
          <p:nvPr/>
        </p:nvPicPr>
        <p:blipFill>
          <a:blip r:embed="rId3">
            <a:alphaModFix/>
          </a:blip>
          <a:stretch>
            <a:fillRect/>
          </a:stretch>
        </p:blipFill>
        <p:spPr>
          <a:xfrm>
            <a:off x="0" y="0"/>
            <a:ext cx="5106665" cy="6857999"/>
          </a:xfrm>
          <a:prstGeom prst="rect">
            <a:avLst/>
          </a:prstGeom>
          <a:noFill/>
          <a:ln>
            <a:noFill/>
          </a:ln>
        </p:spPr>
      </p:pic>
      <p:sp>
        <p:nvSpPr>
          <p:cNvPr id="458" name="Google Shape;458;p73"/>
          <p:cNvSpPr txBox="1"/>
          <p:nvPr>
            <p:ph type="title"/>
          </p:nvPr>
        </p:nvSpPr>
        <p:spPr>
          <a:xfrm>
            <a:off x="5106675" y="0"/>
            <a:ext cx="4037700" cy="422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Madyson McKinley</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Fall 2022</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sz="2400">
                <a:solidFill>
                  <a:srgbClr val="B7B7B7"/>
                </a:solidFill>
              </a:rPr>
              <a:t>@shsartwest</a:t>
            </a:r>
            <a:endParaRPr sz="2400">
              <a:solidFill>
                <a:srgbClr val="B7B7B7"/>
              </a:solidFill>
            </a:endParaRPr>
          </a:p>
        </p:txBody>
      </p:sp>
      <p:pic>
        <p:nvPicPr>
          <p:cNvPr id="459" name="Google Shape;459;p73"/>
          <p:cNvPicPr preferRelativeResize="0"/>
          <p:nvPr/>
        </p:nvPicPr>
        <p:blipFill>
          <a:blip r:embed="rId4">
            <a:alphaModFix/>
          </a:blip>
          <a:stretch>
            <a:fillRect/>
          </a:stretch>
        </p:blipFill>
        <p:spPr>
          <a:xfrm>
            <a:off x="6211125" y="4229100"/>
            <a:ext cx="1828800" cy="18288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74"/>
          <p:cNvSpPr txBox="1"/>
          <p:nvPr>
            <p:ph type="title"/>
          </p:nvPr>
        </p:nvSpPr>
        <p:spPr>
          <a:xfrm>
            <a:off x="550" y="5947475"/>
            <a:ext cx="7315200" cy="910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Sadie Conrad</a:t>
            </a:r>
            <a:r>
              <a:rPr lang="en-US">
                <a:solidFill>
                  <a:srgbClr val="B7B7B7"/>
                </a:solidFill>
              </a:rPr>
              <a:t>, watercolour on paper, Fall 2022</a:t>
            </a:r>
            <a:endParaRPr>
              <a:solidFill>
                <a:srgbClr val="B7B7B7"/>
              </a:solidFill>
            </a:endParaRPr>
          </a:p>
          <a:p>
            <a:pPr indent="0" lvl="0" marL="0" rtl="0" algn="ctr">
              <a:spcBef>
                <a:spcPts val="0"/>
              </a:spcBef>
              <a:spcAft>
                <a:spcPts val="0"/>
              </a:spcAft>
              <a:buNone/>
            </a:pPr>
            <a:r>
              <a:rPr lang="en-US" sz="2400">
                <a:solidFill>
                  <a:srgbClr val="B7B7B7"/>
                </a:solidFill>
              </a:rPr>
              <a:t>Lockview High</a:t>
            </a:r>
            <a:endParaRPr sz="2400">
              <a:solidFill>
                <a:srgbClr val="B7B7B7"/>
              </a:solidFill>
            </a:endParaRPr>
          </a:p>
        </p:txBody>
      </p:sp>
      <p:pic>
        <p:nvPicPr>
          <p:cNvPr id="465" name="Google Shape;465;p74"/>
          <p:cNvPicPr preferRelativeResize="0"/>
          <p:nvPr/>
        </p:nvPicPr>
        <p:blipFill>
          <a:blip r:embed="rId3">
            <a:alphaModFix/>
          </a:blip>
          <a:stretch>
            <a:fillRect/>
          </a:stretch>
        </p:blipFill>
        <p:spPr>
          <a:xfrm>
            <a:off x="517825" y="0"/>
            <a:ext cx="8109455" cy="5947473"/>
          </a:xfrm>
          <a:prstGeom prst="rect">
            <a:avLst/>
          </a:prstGeom>
          <a:noFill/>
          <a:ln>
            <a:noFill/>
          </a:ln>
        </p:spPr>
      </p:pic>
      <p:pic>
        <p:nvPicPr>
          <p:cNvPr id="466" name="Google Shape;466;p74"/>
          <p:cNvPicPr preferRelativeResize="0"/>
          <p:nvPr/>
        </p:nvPicPr>
        <p:blipFill>
          <a:blip r:embed="rId4">
            <a:alphaModFix/>
          </a:blip>
          <a:stretch>
            <a:fillRect/>
          </a:stretch>
        </p:blipFill>
        <p:spPr>
          <a:xfrm>
            <a:off x="7315750" y="5028867"/>
            <a:ext cx="1828800" cy="18288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75"/>
          <p:cNvSpPr txBox="1"/>
          <p:nvPr>
            <p:ph type="title"/>
          </p:nvPr>
        </p:nvSpPr>
        <p:spPr>
          <a:xfrm>
            <a:off x="1829350" y="5947475"/>
            <a:ext cx="7315200" cy="910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Lauren McGill</a:t>
            </a:r>
            <a:r>
              <a:rPr lang="en-US">
                <a:solidFill>
                  <a:srgbClr val="B7B7B7"/>
                </a:solidFill>
              </a:rPr>
              <a:t>, watercolour on paper, Fall 2022</a:t>
            </a:r>
            <a:endParaRPr>
              <a:solidFill>
                <a:srgbClr val="B7B7B7"/>
              </a:solidFill>
            </a:endParaRPr>
          </a:p>
          <a:p>
            <a:pPr indent="0" lvl="0" marL="0" rtl="0" algn="ctr">
              <a:spcBef>
                <a:spcPts val="0"/>
              </a:spcBef>
              <a:spcAft>
                <a:spcPts val="0"/>
              </a:spcAft>
              <a:buNone/>
            </a:pPr>
            <a:r>
              <a:rPr lang="en-US" sz="2400">
                <a:solidFill>
                  <a:srgbClr val="B7B7B7"/>
                </a:solidFill>
              </a:rPr>
              <a:t>Lockview High</a:t>
            </a:r>
            <a:endParaRPr sz="2400">
              <a:solidFill>
                <a:srgbClr val="B7B7B7"/>
              </a:solidFill>
            </a:endParaRPr>
          </a:p>
        </p:txBody>
      </p:sp>
      <p:pic>
        <p:nvPicPr>
          <p:cNvPr id="472" name="Google Shape;472;p75"/>
          <p:cNvPicPr preferRelativeResize="0"/>
          <p:nvPr/>
        </p:nvPicPr>
        <p:blipFill>
          <a:blip r:embed="rId3">
            <a:alphaModFix/>
          </a:blip>
          <a:stretch>
            <a:fillRect/>
          </a:stretch>
        </p:blipFill>
        <p:spPr>
          <a:xfrm>
            <a:off x="495563" y="0"/>
            <a:ext cx="8152883" cy="5947476"/>
          </a:xfrm>
          <a:prstGeom prst="rect">
            <a:avLst/>
          </a:prstGeom>
          <a:noFill/>
          <a:ln>
            <a:noFill/>
          </a:ln>
        </p:spPr>
      </p:pic>
      <p:pic>
        <p:nvPicPr>
          <p:cNvPr id="473" name="Google Shape;473;p75"/>
          <p:cNvPicPr preferRelativeResize="0"/>
          <p:nvPr/>
        </p:nvPicPr>
        <p:blipFill>
          <a:blip r:embed="rId4">
            <a:alphaModFix/>
          </a:blip>
          <a:stretch>
            <a:fillRect/>
          </a:stretch>
        </p:blipFill>
        <p:spPr>
          <a:xfrm>
            <a:off x="550" y="5028867"/>
            <a:ext cx="1828800" cy="18288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76"/>
          <p:cNvSpPr txBox="1"/>
          <p:nvPr>
            <p:ph type="title"/>
          </p:nvPr>
        </p:nvSpPr>
        <p:spPr>
          <a:xfrm>
            <a:off x="1828800" y="6175800"/>
            <a:ext cx="73155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Arvin Aslani, </a:t>
            </a:r>
            <a:r>
              <a:rPr lang="en-US">
                <a:solidFill>
                  <a:srgbClr val="B7B7B7"/>
                </a:solidFill>
              </a:rPr>
              <a:t>watercolour on paper, Fall 2022</a:t>
            </a:r>
            <a:endParaRPr sz="2400">
              <a:solidFill>
                <a:srgbClr val="B7B7B7"/>
              </a:solidFill>
            </a:endParaRPr>
          </a:p>
        </p:txBody>
      </p:sp>
      <p:pic>
        <p:nvPicPr>
          <p:cNvPr id="479" name="Google Shape;479;p76"/>
          <p:cNvPicPr preferRelativeResize="0"/>
          <p:nvPr/>
        </p:nvPicPr>
        <p:blipFill>
          <a:blip r:embed="rId3">
            <a:alphaModFix/>
          </a:blip>
          <a:stretch>
            <a:fillRect/>
          </a:stretch>
        </p:blipFill>
        <p:spPr>
          <a:xfrm>
            <a:off x="116163" y="0"/>
            <a:ext cx="8911676" cy="6175800"/>
          </a:xfrm>
          <a:prstGeom prst="rect">
            <a:avLst/>
          </a:prstGeom>
          <a:noFill/>
          <a:ln>
            <a:noFill/>
          </a:ln>
        </p:spPr>
      </p:pic>
      <p:pic>
        <p:nvPicPr>
          <p:cNvPr id="480" name="Google Shape;480;p76"/>
          <p:cNvPicPr preferRelativeResize="0"/>
          <p:nvPr/>
        </p:nvPicPr>
        <p:blipFill>
          <a:blip r:embed="rId4">
            <a:alphaModFix/>
          </a:blip>
          <a:stretch>
            <a:fillRect/>
          </a:stretch>
        </p:blipFill>
        <p:spPr>
          <a:xfrm>
            <a:off x="0" y="5029192"/>
            <a:ext cx="1828800" cy="18288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77"/>
          <p:cNvSpPr txBox="1"/>
          <p:nvPr>
            <p:ph type="title"/>
          </p:nvPr>
        </p:nvSpPr>
        <p:spPr>
          <a:xfrm>
            <a:off x="4313700" y="0"/>
            <a:ext cx="4830900" cy="422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Freya Guthrie</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Fall 2022</a:t>
            </a:r>
            <a:endParaRPr sz="2400">
              <a:solidFill>
                <a:srgbClr val="B7B7B7"/>
              </a:solidFill>
            </a:endParaRPr>
          </a:p>
        </p:txBody>
      </p:sp>
      <p:pic>
        <p:nvPicPr>
          <p:cNvPr id="486" name="Google Shape;486;p77"/>
          <p:cNvPicPr preferRelativeResize="0"/>
          <p:nvPr/>
        </p:nvPicPr>
        <p:blipFill>
          <a:blip r:embed="rId3">
            <a:alphaModFix/>
          </a:blip>
          <a:stretch>
            <a:fillRect/>
          </a:stretch>
        </p:blipFill>
        <p:spPr>
          <a:xfrm>
            <a:off x="0" y="0"/>
            <a:ext cx="4313695" cy="6858000"/>
          </a:xfrm>
          <a:prstGeom prst="rect">
            <a:avLst/>
          </a:prstGeom>
          <a:noFill/>
          <a:ln>
            <a:noFill/>
          </a:ln>
        </p:spPr>
      </p:pic>
      <p:pic>
        <p:nvPicPr>
          <p:cNvPr id="487" name="Google Shape;487;p77"/>
          <p:cNvPicPr preferRelativeResize="0"/>
          <p:nvPr/>
        </p:nvPicPr>
        <p:blipFill>
          <a:blip r:embed="rId4">
            <a:alphaModFix/>
          </a:blip>
          <a:stretch>
            <a:fillRect/>
          </a:stretch>
        </p:blipFill>
        <p:spPr>
          <a:xfrm>
            <a:off x="5814750" y="4229092"/>
            <a:ext cx="1828800" cy="18288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78"/>
          <p:cNvSpPr txBox="1"/>
          <p:nvPr>
            <p:ph type="title"/>
          </p:nvPr>
        </p:nvSpPr>
        <p:spPr>
          <a:xfrm>
            <a:off x="6110475" y="0"/>
            <a:ext cx="3033900" cy="422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Alice Curry</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Fall 2022</a:t>
            </a:r>
            <a:endParaRPr sz="2400">
              <a:solidFill>
                <a:srgbClr val="B7B7B7"/>
              </a:solidFill>
            </a:endParaRPr>
          </a:p>
        </p:txBody>
      </p:sp>
      <p:pic>
        <p:nvPicPr>
          <p:cNvPr id="493" name="Google Shape;493;p78"/>
          <p:cNvPicPr preferRelativeResize="0"/>
          <p:nvPr/>
        </p:nvPicPr>
        <p:blipFill>
          <a:blip r:embed="rId3">
            <a:alphaModFix/>
          </a:blip>
          <a:stretch>
            <a:fillRect/>
          </a:stretch>
        </p:blipFill>
        <p:spPr>
          <a:xfrm>
            <a:off x="0" y="0"/>
            <a:ext cx="6110478" cy="6858000"/>
          </a:xfrm>
          <a:prstGeom prst="rect">
            <a:avLst/>
          </a:prstGeom>
          <a:noFill/>
          <a:ln>
            <a:noFill/>
          </a:ln>
        </p:spPr>
      </p:pic>
      <p:pic>
        <p:nvPicPr>
          <p:cNvPr id="494" name="Google Shape;494;p78"/>
          <p:cNvPicPr preferRelativeResize="0"/>
          <p:nvPr/>
        </p:nvPicPr>
        <p:blipFill>
          <a:blip r:embed="rId4">
            <a:alphaModFix/>
          </a:blip>
          <a:stretch>
            <a:fillRect/>
          </a:stretch>
        </p:blipFill>
        <p:spPr>
          <a:xfrm>
            <a:off x="6702550" y="4229100"/>
            <a:ext cx="1828800" cy="1828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43"/>
          <p:cNvSpPr txBox="1"/>
          <p:nvPr>
            <p:ph idx="1" type="body"/>
          </p:nvPr>
        </p:nvSpPr>
        <p:spPr>
          <a:xfrm>
            <a:off x="0" y="4608673"/>
            <a:ext cx="5609400" cy="2249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Van Gogh’s rough copy for </a:t>
            </a:r>
            <a:r>
              <a:rPr i="1" lang="en-US"/>
              <a:t>Starry Night</a:t>
            </a:r>
            <a:endParaRPr i="1"/>
          </a:p>
        </p:txBody>
      </p:sp>
      <p:pic>
        <p:nvPicPr>
          <p:cNvPr id="239" name="Google Shape;239;p43"/>
          <p:cNvPicPr preferRelativeResize="0"/>
          <p:nvPr/>
        </p:nvPicPr>
        <p:blipFill>
          <a:blip r:embed="rId3">
            <a:alphaModFix/>
          </a:blip>
          <a:stretch>
            <a:fillRect/>
          </a:stretch>
        </p:blipFill>
        <p:spPr>
          <a:xfrm>
            <a:off x="0" y="0"/>
            <a:ext cx="6172200" cy="4608687"/>
          </a:xfrm>
          <a:prstGeom prst="rect">
            <a:avLst/>
          </a:prstGeom>
          <a:noFill/>
          <a:ln>
            <a:noFill/>
          </a:ln>
        </p:spPr>
      </p:pic>
      <p:pic>
        <p:nvPicPr>
          <p:cNvPr id="240" name="Google Shape;240;p43"/>
          <p:cNvPicPr preferRelativeResize="0"/>
          <p:nvPr/>
        </p:nvPicPr>
        <p:blipFill>
          <a:blip r:embed="rId4">
            <a:alphaModFix/>
          </a:blip>
          <a:stretch>
            <a:fillRect/>
          </a:stretch>
        </p:blipFill>
        <p:spPr>
          <a:xfrm>
            <a:off x="5609275" y="4056200"/>
            <a:ext cx="3534725" cy="2801789"/>
          </a:xfrm>
          <a:prstGeom prst="rect">
            <a:avLst/>
          </a:prstGeom>
          <a:noFill/>
          <a:ln>
            <a:noFill/>
          </a:ln>
        </p:spPr>
      </p:pic>
      <p:pic>
        <p:nvPicPr>
          <p:cNvPr id="241" name="Google Shape;241;p43"/>
          <p:cNvPicPr preferRelativeResize="0"/>
          <p:nvPr/>
        </p:nvPicPr>
        <p:blipFill>
          <a:blip r:embed="rId5">
            <a:alphaModFix/>
          </a:blip>
          <a:stretch>
            <a:fillRect/>
          </a:stretch>
        </p:blipFill>
        <p:spPr>
          <a:xfrm>
            <a:off x="6799450" y="1209850"/>
            <a:ext cx="1828800" cy="18288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79"/>
          <p:cNvSpPr txBox="1"/>
          <p:nvPr>
            <p:ph type="title"/>
          </p:nvPr>
        </p:nvSpPr>
        <p:spPr>
          <a:xfrm>
            <a:off x="5253225" y="0"/>
            <a:ext cx="3891300" cy="422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Parker Smith</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Fall 2022</a:t>
            </a:r>
            <a:endParaRPr sz="2400">
              <a:solidFill>
                <a:srgbClr val="B7B7B7"/>
              </a:solidFill>
            </a:endParaRPr>
          </a:p>
        </p:txBody>
      </p:sp>
      <p:pic>
        <p:nvPicPr>
          <p:cNvPr id="500" name="Google Shape;500;p79"/>
          <p:cNvPicPr preferRelativeResize="0"/>
          <p:nvPr/>
        </p:nvPicPr>
        <p:blipFill>
          <a:blip r:embed="rId3">
            <a:alphaModFix/>
          </a:blip>
          <a:stretch>
            <a:fillRect/>
          </a:stretch>
        </p:blipFill>
        <p:spPr>
          <a:xfrm>
            <a:off x="0" y="0"/>
            <a:ext cx="5253226" cy="6858000"/>
          </a:xfrm>
          <a:prstGeom prst="rect">
            <a:avLst/>
          </a:prstGeom>
          <a:noFill/>
          <a:ln>
            <a:noFill/>
          </a:ln>
        </p:spPr>
      </p:pic>
      <p:pic>
        <p:nvPicPr>
          <p:cNvPr id="501" name="Google Shape;501;p79"/>
          <p:cNvPicPr preferRelativeResize="0"/>
          <p:nvPr/>
        </p:nvPicPr>
        <p:blipFill>
          <a:blip r:embed="rId4">
            <a:alphaModFix/>
          </a:blip>
          <a:stretch>
            <a:fillRect/>
          </a:stretch>
        </p:blipFill>
        <p:spPr>
          <a:xfrm>
            <a:off x="6284475" y="4229092"/>
            <a:ext cx="1828800" cy="18288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pic>
        <p:nvPicPr>
          <p:cNvPr id="506" name="Google Shape;506;p80"/>
          <p:cNvPicPr preferRelativeResize="0"/>
          <p:nvPr/>
        </p:nvPicPr>
        <p:blipFill>
          <a:blip r:embed="rId3">
            <a:alphaModFix/>
          </a:blip>
          <a:stretch>
            <a:fillRect/>
          </a:stretch>
        </p:blipFill>
        <p:spPr>
          <a:xfrm>
            <a:off x="150875" y="2426700"/>
            <a:ext cx="2743199" cy="2010235"/>
          </a:xfrm>
          <a:prstGeom prst="rect">
            <a:avLst/>
          </a:prstGeom>
          <a:noFill/>
          <a:ln>
            <a:noFill/>
          </a:ln>
        </p:spPr>
      </p:pic>
      <p:pic>
        <p:nvPicPr>
          <p:cNvPr id="507" name="Google Shape;507;p80"/>
          <p:cNvPicPr preferRelativeResize="0"/>
          <p:nvPr/>
        </p:nvPicPr>
        <p:blipFill>
          <a:blip r:embed="rId4">
            <a:alphaModFix/>
          </a:blip>
          <a:stretch>
            <a:fillRect/>
          </a:stretch>
        </p:blipFill>
        <p:spPr>
          <a:xfrm>
            <a:off x="3198113" y="2429513"/>
            <a:ext cx="2743199" cy="1998968"/>
          </a:xfrm>
          <a:prstGeom prst="rect">
            <a:avLst/>
          </a:prstGeom>
          <a:noFill/>
          <a:ln>
            <a:noFill/>
          </a:ln>
        </p:spPr>
      </p:pic>
      <p:pic>
        <p:nvPicPr>
          <p:cNvPr id="508" name="Google Shape;508;p80"/>
          <p:cNvPicPr preferRelativeResize="0"/>
          <p:nvPr/>
        </p:nvPicPr>
        <p:blipFill>
          <a:blip r:embed="rId5">
            <a:alphaModFix/>
          </a:blip>
          <a:stretch>
            <a:fillRect/>
          </a:stretch>
        </p:blipFill>
        <p:spPr>
          <a:xfrm>
            <a:off x="6765413" y="5625"/>
            <a:ext cx="1703070" cy="2285998"/>
          </a:xfrm>
          <a:prstGeom prst="rect">
            <a:avLst/>
          </a:prstGeom>
          <a:noFill/>
          <a:ln>
            <a:noFill/>
          </a:ln>
        </p:spPr>
      </p:pic>
      <p:pic>
        <p:nvPicPr>
          <p:cNvPr id="509" name="Google Shape;509;p80"/>
          <p:cNvPicPr preferRelativeResize="0"/>
          <p:nvPr/>
        </p:nvPicPr>
        <p:blipFill>
          <a:blip r:embed="rId6">
            <a:alphaModFix/>
          </a:blip>
          <a:stretch>
            <a:fillRect/>
          </a:stretch>
        </p:blipFill>
        <p:spPr>
          <a:xfrm>
            <a:off x="619513" y="5625"/>
            <a:ext cx="1805940" cy="2286000"/>
          </a:xfrm>
          <a:prstGeom prst="rect">
            <a:avLst/>
          </a:prstGeom>
          <a:noFill/>
          <a:ln>
            <a:noFill/>
          </a:ln>
        </p:spPr>
      </p:pic>
      <p:pic>
        <p:nvPicPr>
          <p:cNvPr id="510" name="Google Shape;510;p80"/>
          <p:cNvPicPr preferRelativeResize="0"/>
          <p:nvPr/>
        </p:nvPicPr>
        <p:blipFill>
          <a:blip r:embed="rId7">
            <a:alphaModFix/>
          </a:blip>
          <a:stretch>
            <a:fillRect/>
          </a:stretch>
        </p:blipFill>
        <p:spPr>
          <a:xfrm>
            <a:off x="3758175" y="0"/>
            <a:ext cx="1623060" cy="2286000"/>
          </a:xfrm>
          <a:prstGeom prst="rect">
            <a:avLst/>
          </a:prstGeom>
          <a:noFill/>
          <a:ln>
            <a:noFill/>
          </a:ln>
        </p:spPr>
      </p:pic>
      <p:pic>
        <p:nvPicPr>
          <p:cNvPr id="511" name="Google Shape;511;p80"/>
          <p:cNvPicPr preferRelativeResize="0"/>
          <p:nvPr/>
        </p:nvPicPr>
        <p:blipFill>
          <a:blip r:embed="rId8">
            <a:alphaModFix/>
          </a:blip>
          <a:stretch>
            <a:fillRect/>
          </a:stretch>
        </p:blipFill>
        <p:spPr>
          <a:xfrm>
            <a:off x="6742550" y="4572000"/>
            <a:ext cx="1748789" cy="2286000"/>
          </a:xfrm>
          <a:prstGeom prst="rect">
            <a:avLst/>
          </a:prstGeom>
          <a:noFill/>
          <a:ln>
            <a:noFill/>
          </a:ln>
        </p:spPr>
      </p:pic>
      <p:pic>
        <p:nvPicPr>
          <p:cNvPr id="512" name="Google Shape;512;p80"/>
          <p:cNvPicPr preferRelativeResize="0"/>
          <p:nvPr/>
        </p:nvPicPr>
        <p:blipFill>
          <a:blip r:embed="rId9">
            <a:alphaModFix/>
          </a:blip>
          <a:stretch>
            <a:fillRect/>
          </a:stretch>
        </p:blipFill>
        <p:spPr>
          <a:xfrm>
            <a:off x="802388" y="4572000"/>
            <a:ext cx="1440180" cy="2286000"/>
          </a:xfrm>
          <a:prstGeom prst="rect">
            <a:avLst/>
          </a:prstGeom>
          <a:noFill/>
          <a:ln>
            <a:noFill/>
          </a:ln>
        </p:spPr>
      </p:pic>
      <p:pic>
        <p:nvPicPr>
          <p:cNvPr id="513" name="Google Shape;513;p80"/>
          <p:cNvPicPr preferRelativeResize="0"/>
          <p:nvPr/>
        </p:nvPicPr>
        <p:blipFill>
          <a:blip r:embed="rId10">
            <a:alphaModFix/>
          </a:blip>
          <a:stretch>
            <a:fillRect/>
          </a:stretch>
        </p:blipFill>
        <p:spPr>
          <a:xfrm>
            <a:off x="6245338" y="2482238"/>
            <a:ext cx="2743201" cy="1899138"/>
          </a:xfrm>
          <a:prstGeom prst="rect">
            <a:avLst/>
          </a:prstGeom>
          <a:noFill/>
          <a:ln>
            <a:noFill/>
          </a:ln>
        </p:spPr>
      </p:pic>
      <p:pic>
        <p:nvPicPr>
          <p:cNvPr id="514" name="Google Shape;514;p80"/>
          <p:cNvPicPr preferRelativeResize="0"/>
          <p:nvPr/>
        </p:nvPicPr>
        <p:blipFill>
          <a:blip r:embed="rId11">
            <a:alphaModFix/>
          </a:blip>
          <a:stretch>
            <a:fillRect/>
          </a:stretch>
        </p:blipFill>
        <p:spPr>
          <a:xfrm>
            <a:off x="3554725" y="4572000"/>
            <a:ext cx="2034541" cy="22860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descr="Title" id="523" name="Google Shape;523;p82"/>
          <p:cNvSpPr txBox="1"/>
          <p:nvPr/>
        </p:nvSpPr>
        <p:spPr>
          <a:xfrm>
            <a:off x="0" y="-25"/>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6300">
                <a:solidFill>
                  <a:srgbClr val="FFFFFF"/>
                </a:solidFill>
                <a:latin typeface="Oswald"/>
                <a:ea typeface="Oswald"/>
                <a:cs typeface="Oswald"/>
                <a:sym typeface="Oswald"/>
              </a:rPr>
              <a:t>Using a </a:t>
            </a:r>
            <a:r>
              <a:rPr lang="en-US" sz="6300">
                <a:solidFill>
                  <a:srgbClr val="A2C4C9"/>
                </a:solidFill>
                <a:latin typeface="Oswald"/>
                <a:ea typeface="Oswald"/>
                <a:cs typeface="Oswald"/>
                <a:sym typeface="Oswald"/>
              </a:rPr>
              <a:t>colour </a:t>
            </a:r>
            <a:r>
              <a:rPr lang="en-US" sz="6300">
                <a:solidFill>
                  <a:srgbClr val="F9CB9C"/>
                </a:solidFill>
                <a:latin typeface="Oswald"/>
                <a:ea typeface="Oswald"/>
                <a:cs typeface="Oswald"/>
                <a:sym typeface="Oswald"/>
              </a:rPr>
              <a:t>scheme </a:t>
            </a:r>
            <a:r>
              <a:rPr lang="en-US" sz="6300">
                <a:solidFill>
                  <a:srgbClr val="FFFFFF"/>
                </a:solidFill>
                <a:latin typeface="Oswald"/>
                <a:ea typeface="Oswald"/>
                <a:cs typeface="Oswald"/>
                <a:sym typeface="Oswald"/>
              </a:rPr>
              <a:t>is better than matching natural colours</a:t>
            </a:r>
            <a:endParaRPr sz="2700">
              <a:solidFill>
                <a:srgbClr val="AAAAAA"/>
              </a:solidFill>
              <a:latin typeface="Average"/>
              <a:ea typeface="Average"/>
              <a:cs typeface="Average"/>
              <a:sym typeface="Average"/>
            </a:endParaRPr>
          </a:p>
        </p:txBody>
      </p:sp>
      <p:sp>
        <p:nvSpPr>
          <p:cNvPr descr="Translations" id="524" name="Google Shape;524;p82"/>
          <p:cNvSpPr txBox="1"/>
          <p:nvPr/>
        </p:nvSpPr>
        <p:spPr>
          <a:xfrm>
            <a:off x="3657600" y="-25"/>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የቀለም ዘዴን መጠቀም ተፈጥሯዊ ቀለሞችን ከማጣመር የተሻለ ነው</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استخدام مخطط الألوان أفضل من مطابقة الألوان الطبيعية</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Utilitzar una combinació de colors és millor que combinar colors naturals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使用配色方案比匹配自然色更好</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استفاده از یک طرح رنگی بهتر از تطبیق با رنگ‌های طبیعی است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प्राकृतिक रंगों के मिलान से बेहतर है रंग योजना का उपयोग करना</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自然な色を合わせるよりも配色を使う方が良い</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자연스러운 색상을 맞추는 것보다 색상 구성표를 사용하는 것이 더 좋습니다.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Lihevhatina rengên xwezayî ji bikaranîna rengan çêtir 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Usar um esquema de cores é melhor do que combinar cores naturais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ਕੁਦਰਤੀ ਰੰਗਾਂ ਨਾਲ ਮੇਲ ਕਰਨ ਨਾਲੋਂ ਰੰਗ ਸਕੀਮ ਦੀ ਵਰਤੋਂ ਕਰਨਾ ਬਿਹਤਰ 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Использование цветовой схемы лучше, чем подбор естественных цветов.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Isticmaalka nidaamka midabku wuxuu ka fiican yahay isku-dhafka midabada dabiiciga ah</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Usar una combinación de colores es mejor que combinar colores naturales.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Kutumia mpango wa rangi ni bora zaidi kuliko kufanana na rangi za asili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Ang paggamit ng scheme ng kulay ay mas mahusay kaysa sa pagtutugma ng mga natural na kulay</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Doğal renkleri eşleştirmektense bir renk şeması kullanmak daha iyidir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Використання колірної гами краще, ніж поєднання природних кольорів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Sử dụng một bảng màu tốt hơn là kết hợp các màu tự nhiên</a:t>
            </a:r>
            <a:endParaRPr sz="2300">
              <a:solidFill>
                <a:srgbClr val="CACACA"/>
              </a:solidFill>
              <a:latin typeface="Average"/>
              <a:ea typeface="Average"/>
              <a:cs typeface="Average"/>
              <a:sym typeface="Average"/>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descr="Translations" id="529" name="Google Shape;529;p83"/>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a:solidFill>
                  <a:srgbClr val="AAAAAA"/>
                </a:solidFill>
                <a:latin typeface="Average"/>
                <a:ea typeface="Average"/>
                <a:cs typeface="Average"/>
                <a:sym typeface="Average"/>
              </a:rPr>
              <a:t>ተጨማሪ ቀለሞች ነገሮችን አስገራሚ ወይም ውጥረት የሚያደርጉ ተቃራኒዎች ናቸው።</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الألوان التكميلية هي ألوان متناقضة تجعل الأمور درامية أو متوترة</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Els colors complementaris són oposats que fan que les coses siguin dramàtiques o tenses.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互补色是相反的颜色，可以使事物变得戏剧化或紧张</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رنگ‌های مکمل، متضادهایی هستند که باعث می‌شوند فضا دراماتیک یا پرتنش شود.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पूरक रंग विपरीत रंग होते हैं जो चीज़ों को नाटकीय या तनावपूर्ण बनाते हैं</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補色は対照的な色であり、物事をドラマチックにしたり緊張させたりします</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보색은 사물을 극적이거나 긴장되게 만드는 반대색입니다.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Rengên temamker dijber in ku tiştan dramatîk an aloz dikin.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Cores complementares são opostas que tornam as coisas dramáticas ou tensas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ਪੂਰਕ ਰੰਗ ਵਿਰੋਧੀ ਹੁੰਦੇ ਹਨ ਜੋ ਚੀਜ਼ਾਂ ਨੂੰ ਨਾਟਕੀ ਜਾਂ ਤਣਾਅਪੂਰਨ ਬਣਾਉਂਦੇ ਹਨ।</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Дополнительные цвета — это противоположности, которые делают вещи драматичными или напряженными.</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Midabada isdhaxgalka ahi waa iska soo horjeeda taas oo ka dhigaysa wax yaab leh ama kacsan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Los colores complementarios son opuestos que hacen que las cosas sean dramáticas o tensas.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Rangi zinazosaidiana ni vinyume vinavyofanya mambo kuwa makubwa au ya wakati</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Ang mga komplementaryong kulay ay magkasalungat na gumagawa ng mga bagay na dramatiko o panahunan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Tamamlayıcı renkler, şeyleri dramatik veya gergin hale getiren zıt renklerdir</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Додаткові кольори – це протилежності, які роблять об'єкт драматичним або напруженим.</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Màu bổ sung là những màu đối lập làm cho mọi thứ trở nên kịch tính hoặc căng thẳng</a:t>
            </a:r>
            <a:endParaRPr sz="1900">
              <a:solidFill>
                <a:srgbClr val="CACACA"/>
              </a:solidFill>
              <a:latin typeface="Average"/>
              <a:ea typeface="Average"/>
              <a:cs typeface="Average"/>
              <a:sym typeface="Average"/>
            </a:endParaRPr>
          </a:p>
        </p:txBody>
      </p:sp>
      <p:grpSp>
        <p:nvGrpSpPr>
          <p:cNvPr id="530" name="Google Shape;530;p83"/>
          <p:cNvGrpSpPr/>
          <p:nvPr/>
        </p:nvGrpSpPr>
        <p:grpSpPr>
          <a:xfrm>
            <a:off x="0" y="0"/>
            <a:ext cx="3657600" cy="6858000"/>
            <a:chOff x="0" y="0"/>
            <a:chExt cx="3657600" cy="6858000"/>
          </a:xfrm>
        </p:grpSpPr>
        <p:sp>
          <p:nvSpPr>
            <p:cNvPr descr="Title" id="531" name="Google Shape;531;p83"/>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100">
                  <a:solidFill>
                    <a:srgbClr val="FFFF00"/>
                  </a:solidFill>
                  <a:latin typeface="Oswald"/>
                  <a:ea typeface="Oswald"/>
                  <a:cs typeface="Oswald"/>
                  <a:sym typeface="Oswald"/>
                </a:rPr>
                <a:t>Complementary </a:t>
              </a:r>
              <a:r>
                <a:rPr lang="en-US" sz="4100">
                  <a:solidFill>
                    <a:srgbClr val="FFFFFF"/>
                  </a:solidFill>
                  <a:latin typeface="Oswald"/>
                  <a:ea typeface="Oswald"/>
                  <a:cs typeface="Oswald"/>
                  <a:sym typeface="Oswald"/>
                </a:rPr>
                <a:t>colours are </a:t>
              </a:r>
              <a:r>
                <a:rPr lang="en-US" sz="4100">
                  <a:solidFill>
                    <a:srgbClr val="00FF00"/>
                  </a:solidFill>
                  <a:latin typeface="Oswald"/>
                  <a:ea typeface="Oswald"/>
                  <a:cs typeface="Oswald"/>
                  <a:sym typeface="Oswald"/>
                </a:rPr>
                <a:t>opposites </a:t>
              </a:r>
              <a:br>
                <a:rPr lang="en-US" sz="4100">
                  <a:solidFill>
                    <a:srgbClr val="FFFFFF"/>
                  </a:solidFill>
                  <a:latin typeface="Oswald"/>
                  <a:ea typeface="Oswald"/>
                  <a:cs typeface="Oswald"/>
                  <a:sym typeface="Oswald"/>
                </a:rPr>
              </a:br>
              <a:r>
                <a:rPr lang="en-US" sz="4100">
                  <a:solidFill>
                    <a:srgbClr val="FFFFFF"/>
                  </a:solidFill>
                  <a:latin typeface="Oswald"/>
                  <a:ea typeface="Oswald"/>
                  <a:cs typeface="Oswald"/>
                  <a:sym typeface="Oswald"/>
                </a:rPr>
                <a:t>that make things dramatic or tense</a:t>
              </a:r>
              <a:endParaRPr sz="1900">
                <a:solidFill>
                  <a:srgbClr val="FFFFFF"/>
                </a:solidFill>
                <a:latin typeface="Average"/>
                <a:ea typeface="Average"/>
                <a:cs typeface="Average"/>
                <a:sym typeface="Average"/>
              </a:endParaRPr>
            </a:p>
          </p:txBody>
        </p:sp>
        <p:pic>
          <p:nvPicPr>
            <p:cNvPr id="532" name="Google Shape;532;p83"/>
            <p:cNvPicPr preferRelativeResize="0"/>
            <p:nvPr/>
          </p:nvPicPr>
          <p:blipFill>
            <a:blip r:embed="rId3">
              <a:alphaModFix/>
            </a:blip>
            <a:stretch>
              <a:fillRect/>
            </a:stretch>
          </p:blipFill>
          <p:spPr>
            <a:xfrm>
              <a:off x="1028700" y="228600"/>
              <a:ext cx="1600200" cy="1600200"/>
            </a:xfrm>
            <a:prstGeom prst="rect">
              <a:avLst/>
            </a:prstGeom>
            <a:noFill/>
            <a:ln>
              <a:noFill/>
            </a:ln>
          </p:spPr>
        </p:pic>
        <p:pic>
          <p:nvPicPr>
            <p:cNvPr id="533" name="Google Shape;533;p83"/>
            <p:cNvPicPr preferRelativeResize="0"/>
            <p:nvPr/>
          </p:nvPicPr>
          <p:blipFill>
            <a:blip r:embed="rId4">
              <a:alphaModFix/>
            </a:blip>
            <a:stretch>
              <a:fillRect/>
            </a:stretch>
          </p:blipFill>
          <p:spPr>
            <a:xfrm>
              <a:off x="1028700" y="5029200"/>
              <a:ext cx="1600200" cy="1600200"/>
            </a:xfrm>
            <a:prstGeom prst="rect">
              <a:avLst/>
            </a:prstGeom>
            <a:noFill/>
            <a:ln>
              <a:noFill/>
            </a:ln>
          </p:spPr>
        </p:pic>
      </p:gr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descr="Translations" id="538" name="Google Shape;538;p84"/>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450">
                <a:solidFill>
                  <a:srgbClr val="AAAAAA"/>
                </a:solidFill>
                <a:latin typeface="Average"/>
                <a:ea typeface="Average"/>
                <a:cs typeface="Average"/>
                <a:sym typeface="Average"/>
              </a:rPr>
              <a:t>የአናሎግ ቀለሞች እርስ በርስ ይቀራረባሉ እና ነገሮችን የሚያምሩ እና እርስ በርስ የሚስማሙ ናቸው</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US" sz="1450">
                <a:solidFill>
                  <a:srgbClr val="AAAAAA"/>
                </a:solidFill>
                <a:latin typeface="Average"/>
                <a:ea typeface="Average"/>
                <a:cs typeface="Average"/>
                <a:sym typeface="Average"/>
              </a:rPr>
              <a:t>الألوان المتشابهة قريبة من بعضها البعض وتجعل الأشياء جميلة ومتناغمة</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Els colors anàlegs estan junts i fan que les coses siguin belles i harmonioses.</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类似色彼此接近，使事物变得美丽和谐</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US" sz="1450">
                <a:solidFill>
                  <a:srgbClr val="AAAAAA"/>
                </a:solidFill>
                <a:latin typeface="Average"/>
                <a:ea typeface="Average"/>
                <a:cs typeface="Average"/>
                <a:sym typeface="Average"/>
              </a:rPr>
              <a:t>رنگ‌های مشابه به هم نزدیک هستند و باعث زیبایی و هماهنگی می‌شوند.</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समरूप रंग एक दूसरे के करीब होते हैं और चीजों को सुंदर और सामंजस्यपूर्ण बनाते हैं</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類似色は互いに近く、物事を美しく調和させます</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유사색은 서로 가깝고 사물을 아름답고 조화롭게 만듭니다.</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Rengên wekhev nêzîkî hev in û tiştan xweşik û ahengdar dikin.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Cores análogas são próximas e tornam as coisas bonitas e harmoniosas</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ਸਮਾਨ ਰੰਗ ਇੱਕ ਦੂਜੇ ਦੇ ਨੇੜੇ ਹੁੰਦੇ ਹਨ ਅਤੇ ਚੀਜ਼ਾਂ ਨੂੰ ਸੁੰਦਰ ਅਤੇ ਇਕਸੁਰ ਬਣਾਉਂਦੇ ਹਨ।</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Аналогичные цвета расположены близко друг к другу и делают вещи красивыми и гармоничными.</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Midabada isku midka ah ayaa isku dhow oo ka dhigaya waxyaabo qurux badan oo iswaafaqsan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Los colores análogos están cerca unos de otros y hacen que las cosas sean hermosas y armoniosas.</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Rangi zinazofanana ziko karibu pamoja na hufanya mambo kuwa mazuri na yenye usawa</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Ang mga magkatulad na kulay ay magkakalapit at ginagawang maganda at maayos ang mga bagay</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Benzer renkler birbirine yakındır ve nesneleri güzel ve uyumlu hale getirir</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Аналогічні кольори розташовані поруч один з одним і роблять речі красивими та гармонійними</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Các màu tương tự nằm gần nhau và làm cho mọi thứ đẹp và hài hòa</a:t>
            </a:r>
            <a:endParaRPr sz="1450">
              <a:solidFill>
                <a:srgbClr val="CACACA"/>
              </a:solidFill>
              <a:latin typeface="Average"/>
              <a:ea typeface="Average"/>
              <a:cs typeface="Average"/>
              <a:sym typeface="Average"/>
            </a:endParaRPr>
          </a:p>
        </p:txBody>
      </p:sp>
      <p:grpSp>
        <p:nvGrpSpPr>
          <p:cNvPr id="539" name="Google Shape;539;p84"/>
          <p:cNvGrpSpPr/>
          <p:nvPr/>
        </p:nvGrpSpPr>
        <p:grpSpPr>
          <a:xfrm>
            <a:off x="0" y="0"/>
            <a:ext cx="3657600" cy="6858000"/>
            <a:chOff x="0" y="0"/>
            <a:chExt cx="3657600" cy="6858000"/>
          </a:xfrm>
        </p:grpSpPr>
        <p:sp>
          <p:nvSpPr>
            <p:cNvPr descr="Title" id="540" name="Google Shape;540;p84"/>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000">
                  <a:solidFill>
                    <a:srgbClr val="FFFF00"/>
                  </a:solidFill>
                  <a:latin typeface="Oswald"/>
                  <a:ea typeface="Oswald"/>
                  <a:cs typeface="Oswald"/>
                  <a:sym typeface="Oswald"/>
                </a:rPr>
                <a:t>Analogous </a:t>
              </a:r>
              <a:r>
                <a:rPr lang="en-US" sz="4000">
                  <a:solidFill>
                    <a:srgbClr val="FFFFFF"/>
                  </a:solidFill>
                  <a:latin typeface="Oswald"/>
                  <a:ea typeface="Oswald"/>
                  <a:cs typeface="Oswald"/>
                  <a:sym typeface="Oswald"/>
                </a:rPr>
                <a:t>colours are </a:t>
              </a:r>
              <a:r>
                <a:rPr lang="en-US" sz="4000">
                  <a:solidFill>
                    <a:srgbClr val="00FF00"/>
                  </a:solidFill>
                  <a:latin typeface="Oswald"/>
                  <a:ea typeface="Oswald"/>
                  <a:cs typeface="Oswald"/>
                  <a:sym typeface="Oswald"/>
                </a:rPr>
                <a:t>close together</a:t>
              </a:r>
              <a:r>
                <a:rPr lang="en-US" sz="4000">
                  <a:solidFill>
                    <a:srgbClr val="FFFFFF"/>
                  </a:solidFill>
                  <a:latin typeface="Oswald"/>
                  <a:ea typeface="Oswald"/>
                  <a:cs typeface="Oswald"/>
                  <a:sym typeface="Oswald"/>
                </a:rPr>
                <a:t> and make things beautiful and harmonious</a:t>
              </a:r>
              <a:endParaRPr sz="4000">
                <a:solidFill>
                  <a:srgbClr val="FFFFFF"/>
                </a:solidFill>
                <a:latin typeface="Average"/>
                <a:ea typeface="Average"/>
                <a:cs typeface="Average"/>
                <a:sym typeface="Average"/>
              </a:endParaRPr>
            </a:p>
          </p:txBody>
        </p:sp>
        <p:pic>
          <p:nvPicPr>
            <p:cNvPr id="541" name="Google Shape;541;p84"/>
            <p:cNvPicPr preferRelativeResize="0"/>
            <p:nvPr/>
          </p:nvPicPr>
          <p:blipFill>
            <a:blip r:embed="rId3">
              <a:alphaModFix/>
            </a:blip>
            <a:stretch>
              <a:fillRect/>
            </a:stretch>
          </p:blipFill>
          <p:spPr>
            <a:xfrm>
              <a:off x="1055750" y="5159474"/>
              <a:ext cx="1546125" cy="1546125"/>
            </a:xfrm>
            <a:prstGeom prst="rect">
              <a:avLst/>
            </a:prstGeom>
            <a:noFill/>
            <a:ln>
              <a:noFill/>
            </a:ln>
          </p:spPr>
        </p:pic>
        <p:pic>
          <p:nvPicPr>
            <p:cNvPr id="542" name="Google Shape;542;p84"/>
            <p:cNvPicPr preferRelativeResize="0"/>
            <p:nvPr/>
          </p:nvPicPr>
          <p:blipFill>
            <a:blip r:embed="rId4">
              <a:alphaModFix/>
            </a:blip>
            <a:stretch>
              <a:fillRect/>
            </a:stretch>
          </p:blipFill>
          <p:spPr>
            <a:xfrm>
              <a:off x="1055737" y="152399"/>
              <a:ext cx="1546125" cy="1546125"/>
            </a:xfrm>
            <a:prstGeom prst="rect">
              <a:avLst/>
            </a:prstGeom>
            <a:noFill/>
            <a:ln>
              <a:noFill/>
            </a:ln>
          </p:spPr>
        </p:pic>
      </p:gr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descr="Title" id="547" name="Google Shape;547;p85"/>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5600">
                <a:solidFill>
                  <a:srgbClr val="E6B8AF"/>
                </a:solidFill>
                <a:latin typeface="Oswald"/>
                <a:ea typeface="Oswald"/>
                <a:cs typeface="Oswald"/>
                <a:sym typeface="Oswald"/>
              </a:rPr>
              <a:t>Very </a:t>
            </a:r>
            <a:r>
              <a:rPr lang="en-US" sz="5600">
                <a:solidFill>
                  <a:srgbClr val="F4CCCC"/>
                </a:solidFill>
                <a:latin typeface="Oswald"/>
                <a:ea typeface="Oswald"/>
                <a:cs typeface="Oswald"/>
                <a:sym typeface="Oswald"/>
              </a:rPr>
              <a:t>little </a:t>
            </a:r>
            <a:r>
              <a:rPr lang="en-US" sz="5600">
                <a:solidFill>
                  <a:srgbClr val="FCE5CD"/>
                </a:solidFill>
                <a:latin typeface="Oswald"/>
                <a:ea typeface="Oswald"/>
                <a:cs typeface="Oswald"/>
                <a:sym typeface="Oswald"/>
              </a:rPr>
              <a:t>colour </a:t>
            </a:r>
            <a:r>
              <a:rPr lang="en-US" sz="5600">
                <a:solidFill>
                  <a:srgbClr val="FFF2CC"/>
                </a:solidFill>
                <a:latin typeface="Oswald"/>
                <a:ea typeface="Oswald"/>
                <a:cs typeface="Oswald"/>
                <a:sym typeface="Oswald"/>
              </a:rPr>
              <a:t>is </a:t>
            </a:r>
            <a:r>
              <a:rPr lang="en-US" sz="5600">
                <a:solidFill>
                  <a:srgbClr val="D9EAD3"/>
                </a:solidFill>
                <a:latin typeface="Oswald"/>
                <a:ea typeface="Oswald"/>
                <a:cs typeface="Oswald"/>
                <a:sym typeface="Oswald"/>
              </a:rPr>
              <a:t>needed </a:t>
            </a:r>
            <a:r>
              <a:rPr lang="en-US" sz="5600">
                <a:solidFill>
                  <a:srgbClr val="D0E0E3"/>
                </a:solidFill>
                <a:latin typeface="Oswald"/>
                <a:ea typeface="Oswald"/>
                <a:cs typeface="Oswald"/>
                <a:sym typeface="Oswald"/>
              </a:rPr>
              <a:t>for </a:t>
            </a:r>
            <a:r>
              <a:rPr lang="en-US" sz="5600">
                <a:solidFill>
                  <a:srgbClr val="C9DAF8"/>
                </a:solidFill>
                <a:latin typeface="Oswald"/>
                <a:ea typeface="Oswald"/>
                <a:cs typeface="Oswald"/>
                <a:sym typeface="Oswald"/>
              </a:rPr>
              <a:t>our </a:t>
            </a:r>
            <a:r>
              <a:rPr lang="en-US" sz="5600">
                <a:solidFill>
                  <a:srgbClr val="CFE2F3"/>
                </a:solidFill>
                <a:latin typeface="Oswald"/>
                <a:ea typeface="Oswald"/>
                <a:cs typeface="Oswald"/>
                <a:sym typeface="Oswald"/>
              </a:rPr>
              <a:t>brain </a:t>
            </a:r>
            <a:r>
              <a:rPr lang="en-US" sz="5600">
                <a:solidFill>
                  <a:srgbClr val="D9D2E9"/>
                </a:solidFill>
                <a:latin typeface="Oswald"/>
                <a:ea typeface="Oswald"/>
                <a:cs typeface="Oswald"/>
                <a:sym typeface="Oswald"/>
              </a:rPr>
              <a:t>to see </a:t>
            </a:r>
            <a:r>
              <a:rPr lang="en-US" sz="5600">
                <a:solidFill>
                  <a:srgbClr val="EAD1DC"/>
                </a:solidFill>
                <a:latin typeface="Oswald"/>
                <a:ea typeface="Oswald"/>
                <a:cs typeface="Oswald"/>
                <a:sym typeface="Oswald"/>
              </a:rPr>
              <a:t>it</a:t>
            </a:r>
            <a:r>
              <a:rPr lang="en-US" sz="5600">
                <a:solidFill>
                  <a:srgbClr val="FFFFFF"/>
                </a:solidFill>
                <a:latin typeface="Oswald"/>
                <a:ea typeface="Oswald"/>
                <a:cs typeface="Oswald"/>
                <a:sym typeface="Oswald"/>
              </a:rPr>
              <a:t>. </a:t>
            </a:r>
            <a:r>
              <a:rPr lang="en-US" sz="5600">
                <a:solidFill>
                  <a:srgbClr val="D9D9D9"/>
                </a:solidFill>
                <a:latin typeface="Oswald"/>
                <a:ea typeface="Oswald"/>
                <a:cs typeface="Oswald"/>
                <a:sym typeface="Oswald"/>
              </a:rPr>
              <a:t>Shading </a:t>
            </a:r>
            <a:r>
              <a:rPr lang="en-US" sz="5600">
                <a:solidFill>
                  <a:srgbClr val="CCCCCC"/>
                </a:solidFill>
                <a:latin typeface="Oswald"/>
                <a:ea typeface="Oswald"/>
                <a:cs typeface="Oswald"/>
                <a:sym typeface="Oswald"/>
              </a:rPr>
              <a:t>is </a:t>
            </a:r>
            <a:r>
              <a:rPr lang="en-US" sz="5600">
                <a:solidFill>
                  <a:srgbClr val="B7B7B7"/>
                </a:solidFill>
                <a:latin typeface="Oswald"/>
                <a:ea typeface="Oswald"/>
                <a:cs typeface="Oswald"/>
                <a:sym typeface="Oswald"/>
              </a:rPr>
              <a:t>much </a:t>
            </a:r>
            <a:r>
              <a:rPr lang="en-US" sz="5600">
                <a:solidFill>
                  <a:srgbClr val="999999"/>
                </a:solidFill>
                <a:latin typeface="Oswald"/>
                <a:ea typeface="Oswald"/>
                <a:cs typeface="Oswald"/>
                <a:sym typeface="Oswald"/>
              </a:rPr>
              <a:t>more </a:t>
            </a:r>
            <a:r>
              <a:rPr lang="en-US" sz="5600">
                <a:solidFill>
                  <a:srgbClr val="666666"/>
                </a:solidFill>
                <a:latin typeface="Oswald"/>
                <a:ea typeface="Oswald"/>
                <a:cs typeface="Oswald"/>
                <a:sym typeface="Oswald"/>
              </a:rPr>
              <a:t>important</a:t>
            </a:r>
            <a:r>
              <a:rPr lang="en-US" sz="5600">
                <a:latin typeface="Oswald"/>
                <a:ea typeface="Oswald"/>
                <a:cs typeface="Oswald"/>
                <a:sym typeface="Oswald"/>
              </a:rPr>
              <a:t>!</a:t>
            </a:r>
            <a:endParaRPr sz="3100">
              <a:solidFill>
                <a:srgbClr val="AAAAAA"/>
              </a:solidFill>
              <a:latin typeface="Average"/>
              <a:ea typeface="Average"/>
              <a:cs typeface="Average"/>
              <a:sym typeface="Average"/>
            </a:endParaRPr>
          </a:p>
        </p:txBody>
      </p:sp>
      <p:sp>
        <p:nvSpPr>
          <p:cNvPr descr="Translations" id="548" name="Google Shape;548;p85"/>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00">
                <a:solidFill>
                  <a:srgbClr val="AAAAAA"/>
                </a:solidFill>
                <a:latin typeface="Average"/>
                <a:ea typeface="Average"/>
                <a:cs typeface="Average"/>
                <a:sym typeface="Average"/>
              </a:rPr>
              <a:t>አንጎላችን ለማየት በጣም ትንሽ ቀለም ያስፈልጋል። ማሸት የበለጠ አስፈላጊ ነው!</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لا يحتاج دماغنا إلا إلى القليل من الألوان ليتمكن من رؤيتها. التظليل أهم بكثير!</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El nostre cervell necessita molt poc color per veure'l. L'ombrejat és molt més important!</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我们的大脑只需要很少的颜色就能看到它。阴影更重要！</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برای دیدن آن توسط مغز ما به رنگ بسیار کمی نیاز است. سایه‌زنی بسیار مهم‌تر است!</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हमारे मस्तिष्क को इसे देखने के लिए बहुत कम रंगों की आवश्यकता होती है। छायांकन कहीं अधिक महत्वपूर्ण 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私たちの脳が色を認識するのに必要なのはほんの少しの色だけです。陰影の方がはるかに重要です。</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우리 뇌가 인식하는 데는 아주 적은 색만 필요합니다. 음영이 훨씬 더 중요하죠!</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Ji bo ku mejiyê me wê bibîne, pir hindik reng hewce ye. Sîkirin pir girîngtir 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Nosso cérebro precisa de muito pouca cor para enxergar. O sombreamento é muito mais importante!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ਸਾਡੇ ਦਿਮਾਗ ਨੂੰ ਇਸਨੂੰ ਦੇਖਣ ਲਈ ਬਹੁਤ ਘੱਟ ਰੰਗਾਂ ਦੀ ਲੋੜ ਹੁੰਦੀ ਹੈ। ਛਾਂ ਬਹੁਤ ਜ਼ਿਆਦਾ ਮਹੱਤਵਪੂਰਨ 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Нашему мозгу нужно совсем немного цвета, чтобы его увидеть. Оттенок гораздо важнее!</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Midab aad u yar ayaa loo baahan yahay si ay maskaxdeenu u aragto. Hoosaynta ayaa aad uga muhiimsan!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Nuestro cerebro necesita muy poco color para percibirlo. ¡El sombreado es mucho más importante!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Rangi kidogo sana inahitajika kwa ubongo wetu kuiona. Kuweka kivuli ni muhimu zaidi!</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Napakakaunting kulay ang kailangan para makita ito ng ating utak. Ang pagtatabing ay mas mahalaga!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Beynimizin onu görmesi için çok az renge ihtiyaç vardır. Gölgelendirme çok daha önemlidir!</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Нашому мозку потрібно дуже мало кольору, щоб його побачити. Затінення набагато важливіше!</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Não bộ của chúng ta chỉ cần rất ít màu sắc là có thể nhìn thấy được. Việc tô bóng quan trọng hơn nhiều!</a:t>
            </a:r>
            <a:endParaRPr sz="1700">
              <a:solidFill>
                <a:srgbClr val="CACACA"/>
              </a:solidFill>
              <a:latin typeface="Average"/>
              <a:ea typeface="Average"/>
              <a:cs typeface="Average"/>
              <a:sym typeface="Average"/>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86"/>
          <p:cNvSpPr txBox="1"/>
          <p:nvPr/>
        </p:nvSpPr>
        <p:spPr>
          <a:xfrm>
            <a:off x="671250" y="-100"/>
            <a:ext cx="7852200" cy="1323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600">
                <a:solidFill>
                  <a:srgbClr val="B7B7B7"/>
                </a:solidFill>
                <a:latin typeface="Oswald"/>
                <a:ea typeface="Oswald"/>
                <a:cs typeface="Oswald"/>
                <a:sym typeface="Oswald"/>
              </a:rPr>
              <a:t>In watercolour, you shade by painting in thin layers from the </a:t>
            </a:r>
            <a:r>
              <a:rPr lang="en-US" sz="3600">
                <a:solidFill>
                  <a:srgbClr val="FFFFFF"/>
                </a:solidFill>
                <a:latin typeface="Oswald"/>
                <a:ea typeface="Oswald"/>
                <a:cs typeface="Oswald"/>
                <a:sym typeface="Oswald"/>
              </a:rPr>
              <a:t>lightest</a:t>
            </a:r>
            <a:r>
              <a:rPr lang="en-US" sz="3600">
                <a:solidFill>
                  <a:srgbClr val="B7B7B7"/>
                </a:solidFill>
                <a:latin typeface="Oswald"/>
                <a:ea typeface="Oswald"/>
                <a:cs typeface="Oswald"/>
                <a:sym typeface="Oswald"/>
              </a:rPr>
              <a:t> to </a:t>
            </a:r>
            <a:r>
              <a:rPr lang="en-US" sz="3600">
                <a:latin typeface="Oswald"/>
                <a:ea typeface="Oswald"/>
                <a:cs typeface="Oswald"/>
                <a:sym typeface="Oswald"/>
              </a:rPr>
              <a:t>darkest</a:t>
            </a:r>
            <a:r>
              <a:rPr lang="en-US" sz="3600">
                <a:solidFill>
                  <a:srgbClr val="B7B7B7"/>
                </a:solidFill>
                <a:latin typeface="Oswald"/>
                <a:ea typeface="Oswald"/>
                <a:cs typeface="Oswald"/>
                <a:sym typeface="Oswald"/>
              </a:rPr>
              <a:t> areas</a:t>
            </a:r>
            <a:endParaRPr sz="1200">
              <a:solidFill>
                <a:srgbClr val="CCCCCC"/>
              </a:solidFill>
              <a:latin typeface="Average"/>
              <a:ea typeface="Average"/>
              <a:cs typeface="Average"/>
              <a:sym typeface="Average"/>
            </a:endParaRPr>
          </a:p>
        </p:txBody>
      </p:sp>
      <p:grpSp>
        <p:nvGrpSpPr>
          <p:cNvPr id="554" name="Google Shape;554;p86"/>
          <p:cNvGrpSpPr/>
          <p:nvPr/>
        </p:nvGrpSpPr>
        <p:grpSpPr>
          <a:xfrm>
            <a:off x="-260" y="1323136"/>
            <a:ext cx="9143888" cy="1221908"/>
            <a:chOff x="671250" y="2694800"/>
            <a:chExt cx="7852201" cy="1049298"/>
          </a:xfrm>
        </p:grpSpPr>
        <p:pic>
          <p:nvPicPr>
            <p:cNvPr id="555" name="Google Shape;555;p86"/>
            <p:cNvPicPr preferRelativeResize="0"/>
            <p:nvPr/>
          </p:nvPicPr>
          <p:blipFill rotWithShape="1">
            <a:blip r:embed="rId3">
              <a:alphaModFix/>
            </a:blip>
            <a:srcRect b="50000" l="0" r="50434" t="0"/>
            <a:stretch/>
          </p:blipFill>
          <p:spPr>
            <a:xfrm>
              <a:off x="671250" y="2705100"/>
              <a:ext cx="1498972" cy="1028700"/>
            </a:xfrm>
            <a:prstGeom prst="rect">
              <a:avLst/>
            </a:prstGeom>
            <a:noFill/>
            <a:ln>
              <a:noFill/>
            </a:ln>
          </p:spPr>
        </p:pic>
        <p:pic>
          <p:nvPicPr>
            <p:cNvPr id="556" name="Google Shape;556;p86"/>
            <p:cNvPicPr preferRelativeResize="0"/>
            <p:nvPr/>
          </p:nvPicPr>
          <p:blipFill rotWithShape="1">
            <a:blip r:embed="rId4">
              <a:alphaModFix/>
            </a:blip>
            <a:srcRect b="48408" l="0" r="50517" t="1595"/>
            <a:stretch/>
          </p:blipFill>
          <p:spPr>
            <a:xfrm>
              <a:off x="7060696" y="2705100"/>
              <a:ext cx="1462755" cy="1028700"/>
            </a:xfrm>
            <a:prstGeom prst="rect">
              <a:avLst/>
            </a:prstGeom>
            <a:noFill/>
            <a:ln>
              <a:noFill/>
            </a:ln>
          </p:spPr>
        </p:pic>
        <p:pic>
          <p:nvPicPr>
            <p:cNvPr id="557" name="Google Shape;557;p86"/>
            <p:cNvPicPr preferRelativeResize="0"/>
            <p:nvPr/>
          </p:nvPicPr>
          <p:blipFill rotWithShape="1">
            <a:blip r:embed="rId5">
              <a:alphaModFix/>
            </a:blip>
            <a:srcRect b="49731" l="7613" r="47206" t="0"/>
            <a:stretch/>
          </p:blipFill>
          <p:spPr>
            <a:xfrm>
              <a:off x="5490503" y="2704200"/>
              <a:ext cx="1462749" cy="1030478"/>
            </a:xfrm>
            <a:prstGeom prst="rect">
              <a:avLst/>
            </a:prstGeom>
            <a:noFill/>
            <a:ln>
              <a:noFill/>
            </a:ln>
          </p:spPr>
        </p:pic>
        <p:pic>
          <p:nvPicPr>
            <p:cNvPr id="558" name="Google Shape;558;p86"/>
            <p:cNvPicPr preferRelativeResize="0"/>
            <p:nvPr/>
          </p:nvPicPr>
          <p:blipFill rotWithShape="1">
            <a:blip r:embed="rId6">
              <a:alphaModFix/>
            </a:blip>
            <a:srcRect b="47407" l="13805" r="44351" t="5446"/>
            <a:stretch/>
          </p:blipFill>
          <p:spPr>
            <a:xfrm>
              <a:off x="2277665" y="2694800"/>
              <a:ext cx="1498974" cy="1049298"/>
            </a:xfrm>
            <a:prstGeom prst="rect">
              <a:avLst/>
            </a:prstGeom>
            <a:noFill/>
            <a:ln>
              <a:noFill/>
            </a:ln>
          </p:spPr>
        </p:pic>
        <p:pic>
          <p:nvPicPr>
            <p:cNvPr id="559" name="Google Shape;559;p86"/>
            <p:cNvPicPr preferRelativeResize="0"/>
            <p:nvPr/>
          </p:nvPicPr>
          <p:blipFill rotWithShape="1">
            <a:blip r:embed="rId7">
              <a:alphaModFix/>
            </a:blip>
            <a:srcRect b="47465" l="0" r="49426" t="0"/>
            <a:stretch/>
          </p:blipFill>
          <p:spPr>
            <a:xfrm>
              <a:off x="3884084" y="2705700"/>
              <a:ext cx="1498976" cy="1027482"/>
            </a:xfrm>
            <a:prstGeom prst="rect">
              <a:avLst/>
            </a:prstGeom>
            <a:noFill/>
            <a:ln>
              <a:noFill/>
            </a:ln>
          </p:spPr>
        </p:pic>
      </p:grpSp>
      <p:sp>
        <p:nvSpPr>
          <p:cNvPr descr="Translations" id="560" name="Google Shape;560;p86"/>
          <p:cNvSpPr txBox="1"/>
          <p:nvPr/>
        </p:nvSpPr>
        <p:spPr>
          <a:xfrm>
            <a:off x="0" y="2545050"/>
            <a:ext cx="9144000" cy="43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00">
                <a:solidFill>
                  <a:srgbClr val="AAAAAA"/>
                </a:solidFill>
                <a:latin typeface="Average"/>
                <a:ea typeface="Average"/>
                <a:cs typeface="Average"/>
                <a:sym typeface="Average"/>
              </a:rPr>
              <a:t>በውሃ ቀለም ውስጥ ከቀላል እስከ ጨለማ ቦታዎች በቀጭን ንብርብሮች ውስጥ በመሳል ያጥላሉ</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في الألوان المائية، يمكنك التظليل من خلال الرسم في طبقات رقيقة من المناطق الأفتح إلى المناطق الداكنة</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En aquarel·la, es fa servir una capa fina per pintar, des de les zones més clares fins a les més fosques.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在水彩画中，你可以从最亮到最暗的区域薄薄地涂一层阴影</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در آبرنگ، با رنگ‌آمیزی لایه‌های نازک از روشن‌ترین تا تیره‌ترین قسمت‌ها، سایه می‌زنید.</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जलरंग में, आप सबसे हल्के से सबसे गहरे क्षेत्रों तक पतली परतों में चित्रकारी करके छायांकन करते 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水彩画では、最も明るい部分から最も暗い部分まで薄い層で塗って陰影をつけます</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수채화에서는 가장 밝은 부분부터 가장 어두운 부분까지 얇은 층으로 칠해 음영을 표현합니다.</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Di rengên avî de, hûn bi boyaxkirina bi tebeqeyên zirav ji deverên herî ronî ber bi deverên herî tarî ve siya dikin.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Na aquarela, você sombreia pintando em camadas finas, das áreas mais claras para as mais escuras.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ਵਾਟਰ ਕਲਰ ਵਿੱਚ, ਤੁਸੀਂ ਹਲਕੇ ਤੋਂ ਲੈ ਕੇ ਸਭ ਤੋਂ ਗੂੜ੍ਹੇ ਖੇਤਰਾਂ ਤੱਕ ਪਤਲੀਆਂ ਪਰਤਾਂ ਵਿੱਚ ਪੇਂਟਿੰਗ ਕਰਕੇ ਛਾਂ ਕਰਦੇ 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В акварели вы наносите тени, рисуя тонкими слоями от самых светлых участков к самым темным.</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Midabka biyaha, waxaad hadhaysaa adigoo ku rinjiyeynaya lakabyo khafiif ah laga bilaabo kuwa ugu fudud ilaa meelaha ugu madow</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En acuarela, se sombrea pintando en capas finas desde las zonas más claras a las más oscuras.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Katika rangi ya maji, unaweka kivuli kwa kupaka rangi katika tabaka nyembamba kutoka sehemu nyepesi hadi nyeusi zaidi</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Sa watercolor, lilimin ka sa pamamagitan ng pagpipinta sa manipis na layer mula sa pinakamaliwanag hanggang sa pinakamadilim na lugar</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Suluboyada, en açık alanlardan en koyu alanlara doğru ince katmanlar halinde boyayarak gölgelendirme yaparsınız.</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В акварелі ви затінюєте, малюючи тонкими шарами від найсвітліших до найтемніших ділянок.</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Trong màu nước, bạn tô bóng bằng cách vẽ thành nhiều lớp mỏng từ vùng sáng nhất đến vùng tối nhất</a:t>
            </a:r>
            <a:endParaRPr sz="1300">
              <a:solidFill>
                <a:srgbClr val="AAAAAA"/>
              </a:solidFill>
              <a:latin typeface="Average"/>
              <a:ea typeface="Average"/>
              <a:cs typeface="Average"/>
              <a:sym typeface="Average"/>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descr="Title" id="565" name="Google Shape;565;p87"/>
          <p:cNvSpPr txBox="1"/>
          <p:nvPr/>
        </p:nvSpPr>
        <p:spPr>
          <a:xfrm>
            <a:off x="0" y="1283775"/>
            <a:ext cx="3200400" cy="441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500">
                <a:solidFill>
                  <a:srgbClr val="FFFFFF"/>
                </a:solidFill>
                <a:latin typeface="Oswald"/>
                <a:ea typeface="Oswald"/>
                <a:cs typeface="Oswald"/>
                <a:sym typeface="Oswald"/>
              </a:rPr>
              <a:t>Two at once! </a:t>
            </a:r>
            <a:endParaRPr sz="4500">
              <a:solidFill>
                <a:srgbClr val="FFFFFF"/>
              </a:solidFill>
              <a:latin typeface="Oswald"/>
              <a:ea typeface="Oswald"/>
              <a:cs typeface="Oswald"/>
              <a:sym typeface="Oswald"/>
            </a:endParaRPr>
          </a:p>
          <a:p>
            <a:pPr indent="0" lvl="0" marL="0" rtl="0" algn="ctr">
              <a:spcBef>
                <a:spcPts val="0"/>
              </a:spcBef>
              <a:spcAft>
                <a:spcPts val="0"/>
              </a:spcAft>
              <a:buNone/>
            </a:pPr>
            <a:br>
              <a:rPr lang="en-US" sz="4500">
                <a:solidFill>
                  <a:srgbClr val="FFFFFF"/>
                </a:solidFill>
                <a:latin typeface="Oswald"/>
                <a:ea typeface="Oswald"/>
                <a:cs typeface="Oswald"/>
                <a:sym typeface="Oswald"/>
              </a:rPr>
            </a:br>
            <a:r>
              <a:rPr lang="en-US" sz="3500">
                <a:solidFill>
                  <a:srgbClr val="FFFFFF"/>
                </a:solidFill>
                <a:latin typeface="Average"/>
                <a:ea typeface="Average"/>
                <a:cs typeface="Average"/>
                <a:sym typeface="Average"/>
              </a:rPr>
              <a:t>You should </a:t>
            </a:r>
            <a:r>
              <a:rPr b="1" lang="en-US" sz="3500">
                <a:solidFill>
                  <a:srgbClr val="00FF00"/>
                </a:solidFill>
                <a:latin typeface="Average"/>
                <a:ea typeface="Average"/>
                <a:cs typeface="Average"/>
                <a:sym typeface="Average"/>
              </a:rPr>
              <a:t>work on one part</a:t>
            </a:r>
            <a:r>
              <a:rPr lang="en-US" sz="3500">
                <a:solidFill>
                  <a:srgbClr val="FFFFFF"/>
                </a:solidFill>
                <a:latin typeface="Average"/>
                <a:ea typeface="Average"/>
                <a:cs typeface="Average"/>
                <a:sym typeface="Average"/>
              </a:rPr>
              <a:t> while you wait for </a:t>
            </a:r>
            <a:r>
              <a:rPr b="1" lang="en-US" sz="3500">
                <a:solidFill>
                  <a:srgbClr val="00FF00"/>
                </a:solidFill>
                <a:latin typeface="Average"/>
                <a:ea typeface="Average"/>
                <a:cs typeface="Average"/>
                <a:sym typeface="Average"/>
              </a:rPr>
              <a:t>another to dry</a:t>
            </a:r>
            <a:endParaRPr b="1" sz="2150">
              <a:solidFill>
                <a:srgbClr val="00FF00"/>
              </a:solidFill>
              <a:latin typeface="Average"/>
              <a:ea typeface="Average"/>
              <a:cs typeface="Average"/>
              <a:sym typeface="Average"/>
            </a:endParaRPr>
          </a:p>
        </p:txBody>
      </p:sp>
      <p:pic>
        <p:nvPicPr>
          <p:cNvPr id="566" name="Google Shape;566;p87"/>
          <p:cNvPicPr preferRelativeResize="0"/>
          <p:nvPr/>
        </p:nvPicPr>
        <p:blipFill>
          <a:blip r:embed="rId3">
            <a:alphaModFix/>
          </a:blip>
          <a:stretch>
            <a:fillRect/>
          </a:stretch>
        </p:blipFill>
        <p:spPr>
          <a:xfrm>
            <a:off x="0" y="5702716"/>
            <a:ext cx="3200401" cy="1155283"/>
          </a:xfrm>
          <a:prstGeom prst="rect">
            <a:avLst/>
          </a:prstGeom>
          <a:noFill/>
          <a:ln>
            <a:noFill/>
          </a:ln>
        </p:spPr>
      </p:pic>
      <p:pic>
        <p:nvPicPr>
          <p:cNvPr id="567" name="Google Shape;567;p87"/>
          <p:cNvPicPr preferRelativeResize="0"/>
          <p:nvPr/>
        </p:nvPicPr>
        <p:blipFill>
          <a:blip r:embed="rId4">
            <a:alphaModFix/>
          </a:blip>
          <a:stretch>
            <a:fillRect/>
          </a:stretch>
        </p:blipFill>
        <p:spPr>
          <a:xfrm>
            <a:off x="0" y="176900"/>
            <a:ext cx="3200400" cy="1106874"/>
          </a:xfrm>
          <a:prstGeom prst="rect">
            <a:avLst/>
          </a:prstGeom>
          <a:noFill/>
          <a:ln>
            <a:noFill/>
          </a:ln>
        </p:spPr>
      </p:pic>
      <p:sp>
        <p:nvSpPr>
          <p:cNvPr descr="Translations" id="568" name="Google Shape;568;p87"/>
          <p:cNvSpPr txBox="1"/>
          <p:nvPr/>
        </p:nvSpPr>
        <p:spPr>
          <a:xfrm>
            <a:off x="3200400" y="0"/>
            <a:ext cx="5943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50">
                <a:solidFill>
                  <a:srgbClr val="AAAAAA"/>
                </a:solidFill>
                <a:latin typeface="Average"/>
                <a:ea typeface="Average"/>
                <a:cs typeface="Average"/>
                <a:sym typeface="Average"/>
              </a:rPr>
              <a:t>ሁለት በአንድ ጊዜ! ሌላው እስኪደርቅ ድረስ በሚጠብቁበት ጊዜ በአንዱ ክፍል ላይ መስራት አለብዎት</a:t>
            </a:r>
            <a:endParaRPr sz="1350">
              <a:solidFill>
                <a:srgbClr val="AAAAAA"/>
              </a:solidFill>
              <a:latin typeface="Average"/>
              <a:ea typeface="Average"/>
              <a:cs typeface="Average"/>
              <a:sym typeface="Average"/>
            </a:endParaRPr>
          </a:p>
          <a:p>
            <a:pPr indent="0" lvl="0" marL="0" rtl="1" algn="r">
              <a:spcBef>
                <a:spcPts val="0"/>
              </a:spcBef>
              <a:spcAft>
                <a:spcPts val="0"/>
              </a:spcAft>
              <a:buNone/>
            </a:pPr>
            <a:r>
              <a:rPr lang="en-US" sz="1350">
                <a:solidFill>
                  <a:srgbClr val="AAAAAA"/>
                </a:solidFill>
                <a:latin typeface="Average"/>
                <a:ea typeface="Average"/>
                <a:cs typeface="Average"/>
                <a:sym typeface="Average"/>
              </a:rPr>
              <a:t>اثنتان في آنٍ واحد! يجب العمل على جزء واحد بينما تنتظر جفاف الجزء الآخر.</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Dos alhora! Hauries de treballar en una part mentre esperes que s'assequi una altra.</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一次做两件！你应该先处理一件，然后等待另一件干燥</a:t>
            </a:r>
            <a:endParaRPr sz="1350">
              <a:solidFill>
                <a:srgbClr val="AAAAAA"/>
              </a:solidFill>
              <a:latin typeface="Average"/>
              <a:ea typeface="Average"/>
              <a:cs typeface="Average"/>
              <a:sym typeface="Average"/>
            </a:endParaRPr>
          </a:p>
          <a:p>
            <a:pPr indent="0" lvl="0" marL="0" rtl="1" algn="r">
              <a:spcBef>
                <a:spcPts val="0"/>
              </a:spcBef>
              <a:spcAft>
                <a:spcPts val="0"/>
              </a:spcAft>
              <a:buNone/>
            </a:pPr>
            <a:r>
              <a:rPr lang="en-US" sz="1350">
                <a:solidFill>
                  <a:srgbClr val="AAAAAA"/>
                </a:solidFill>
                <a:latin typeface="Average"/>
                <a:ea typeface="Average"/>
                <a:cs typeface="Average"/>
                <a:sym typeface="Average"/>
              </a:rPr>
              <a:t>دو تا همزمان! شما باید روی یک قسمت کار کنید و منتظر خشک شدن قسمت دیگر باشید.</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एक साथ दो! आपको एक हिस्से पर काम करना चाहिए और दूसरे के सूखने का इंतज़ार करना चाहिए</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一度に2つ！1つの部分が乾くのを待っている間に、もう1つの部分を作業しましょう</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한 번에 두 개! 다른 부분이 마르는 동안 한 부분을 작업하세요.</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Du di carekê de! Divê hûn li ser yek perçeyî bixebitin dema ku hûn li benda zuwabûna perçeyekî din in.</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Duas de uma vez! Você deve trabalhar em uma parte enquanto espera a outra secar.</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ਇੱਕੋ ਸਮੇਂ ਦੋ! ਤੁਹਾਨੂੰ ਇੱਕ ਹਿੱਸੇ 'ਤੇ ਕੰਮ ਕਰਨਾ ਚਾਹੀਦਾ ਹੈ ਜਦੋਂ ਕਿ ਦੂਜੇ ਦੇ ਸੁੱਕਣ ਦੀ ਉਡੀਕ ਕਰਨੀ ਚਾਹੀਦੀ ਹੈ।</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Два сразу! Работайте над одной частью, пока другая сохнет.</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Laba mar! Waa inaad ka shaqeysaa qayb ka mid ah inta aad sugayso mid kale inuu qalajiyo</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¡Dos a la vez! Deberías trabajar en una parte mientras esperas a que se seque la otra.</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Mbili mara moja! Unapaswa kufanya kazi kwa sehemu moja wakati unangojea nyingine kukauka</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Dalawa ng sabay! Dapat mong gawin ang isang bahagi habang hinihintay mong matuyo ang isa pa</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Aynı anda iki tane! Bir parçanın üzerinde çalışırken diğerinin kurumasını beklemelisiniz</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Дві одночасно! Ви повинні працювати над однією частиною, поки чекаєте, поки висохне інша.</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Hai phần cùng một lúc! Bạn nên làm việc trên một phần trong khi chờ phần còn lại khô.</a:t>
            </a:r>
            <a:endParaRPr sz="1350">
              <a:solidFill>
                <a:srgbClr val="CACACA"/>
              </a:solidFill>
              <a:latin typeface="Average"/>
              <a:ea typeface="Average"/>
              <a:cs typeface="Average"/>
              <a:sym typeface="Average"/>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44"/>
          <p:cNvSpPr txBox="1"/>
          <p:nvPr/>
        </p:nvSpPr>
        <p:spPr>
          <a:xfrm>
            <a:off x="26075" y="5836600"/>
            <a:ext cx="8394900" cy="1021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000">
                <a:solidFill>
                  <a:srgbClr val="FFFFFF"/>
                </a:solidFill>
                <a:latin typeface="Cabin"/>
                <a:ea typeface="Cabin"/>
                <a:cs typeface="Cabin"/>
                <a:sym typeface="Cabin"/>
              </a:rPr>
              <a:t>Jack Bishop </a:t>
            </a:r>
            <a:r>
              <a:rPr i="1" lang="en-US" sz="2000">
                <a:solidFill>
                  <a:srgbClr val="B7B7B7"/>
                </a:solidFill>
                <a:latin typeface="Cabin"/>
                <a:ea typeface="Cabin"/>
                <a:cs typeface="Cabin"/>
                <a:sym typeface="Cabin"/>
              </a:rPr>
              <a:t>(Dartmouth)</a:t>
            </a:r>
            <a:r>
              <a:rPr b="1" lang="en-US" sz="2000">
                <a:solidFill>
                  <a:srgbClr val="FFFFFF"/>
                </a:solidFill>
                <a:latin typeface="Cabin"/>
                <a:ea typeface="Cabin"/>
                <a:cs typeface="Cabin"/>
                <a:sym typeface="Cabin"/>
              </a:rPr>
              <a:t> </a:t>
            </a:r>
            <a:r>
              <a:rPr i="1" lang="en-US" sz="2000">
                <a:solidFill>
                  <a:srgbClr val="B7B7B7"/>
                </a:solidFill>
                <a:latin typeface="Cabin"/>
                <a:ea typeface="Cabin"/>
                <a:cs typeface="Cabin"/>
                <a:sym typeface="Cabin"/>
              </a:rPr>
              <a:t>@JackBishop_HFX</a:t>
            </a:r>
            <a:endParaRPr i="1" sz="2000">
              <a:solidFill>
                <a:srgbClr val="B7B7B7"/>
              </a:solidFill>
              <a:latin typeface="Cabin"/>
              <a:ea typeface="Cabin"/>
              <a:cs typeface="Cabin"/>
              <a:sym typeface="Cabin"/>
            </a:endParaRPr>
          </a:p>
          <a:p>
            <a:pPr indent="0" lvl="0" marL="0" rtl="0" algn="ctr">
              <a:spcBef>
                <a:spcPts val="0"/>
              </a:spcBef>
              <a:spcAft>
                <a:spcPts val="0"/>
              </a:spcAft>
              <a:buNone/>
            </a:pPr>
            <a:r>
              <a:rPr b="1" i="1" lang="en-US" sz="2000">
                <a:solidFill>
                  <a:schemeClr val="dk1"/>
                </a:solidFill>
                <a:latin typeface="Cabin"/>
                <a:ea typeface="Cabin"/>
                <a:cs typeface="Cabin"/>
                <a:sym typeface="Cabin"/>
              </a:rPr>
              <a:t>Lake</a:t>
            </a:r>
            <a:r>
              <a:rPr lang="en-US" sz="2000">
                <a:solidFill>
                  <a:srgbClr val="B7B7B7"/>
                </a:solidFill>
                <a:latin typeface="Cabin"/>
                <a:ea typeface="Cabin"/>
                <a:cs typeface="Cabin"/>
                <a:sym typeface="Cabin"/>
              </a:rPr>
              <a:t>, 2016</a:t>
            </a:r>
            <a:endParaRPr sz="2000">
              <a:solidFill>
                <a:srgbClr val="B7B7B7"/>
              </a:solidFill>
              <a:latin typeface="Cabin"/>
              <a:ea typeface="Cabin"/>
              <a:cs typeface="Cabin"/>
              <a:sym typeface="Cabin"/>
            </a:endParaRPr>
          </a:p>
        </p:txBody>
      </p:sp>
      <p:pic>
        <p:nvPicPr>
          <p:cNvPr id="247" name="Google Shape;247;p44"/>
          <p:cNvPicPr preferRelativeResize="0"/>
          <p:nvPr/>
        </p:nvPicPr>
        <p:blipFill>
          <a:blip r:embed="rId3">
            <a:alphaModFix/>
          </a:blip>
          <a:stretch>
            <a:fillRect/>
          </a:stretch>
        </p:blipFill>
        <p:spPr>
          <a:xfrm>
            <a:off x="0" y="0"/>
            <a:ext cx="8700528" cy="5836600"/>
          </a:xfrm>
          <a:prstGeom prst="rect">
            <a:avLst/>
          </a:prstGeom>
          <a:noFill/>
          <a:ln>
            <a:noFill/>
          </a:ln>
        </p:spPr>
      </p:pic>
      <p:pic>
        <p:nvPicPr>
          <p:cNvPr id="248" name="Google Shape;248;p44"/>
          <p:cNvPicPr preferRelativeResize="0"/>
          <p:nvPr/>
        </p:nvPicPr>
        <p:blipFill>
          <a:blip r:embed="rId4">
            <a:alphaModFix/>
          </a:blip>
          <a:stretch>
            <a:fillRect/>
          </a:stretch>
        </p:blipFill>
        <p:spPr>
          <a:xfrm>
            <a:off x="7833725" y="5547725"/>
            <a:ext cx="1310275" cy="131027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sp>
        <p:nvSpPr>
          <p:cNvPr id="577" name="Google Shape;577;p89"/>
          <p:cNvSpPr txBox="1"/>
          <p:nvPr/>
        </p:nvSpPr>
        <p:spPr>
          <a:xfrm>
            <a:off x="2852160" y="0"/>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1</a:t>
            </a:r>
            <a:r>
              <a:rPr lang="en-US" sz="1700">
                <a:solidFill>
                  <a:srgbClr val="CCCCCC"/>
                </a:solidFill>
                <a:latin typeface="Open Sans"/>
                <a:ea typeface="Open Sans"/>
                <a:cs typeface="Open Sans"/>
                <a:sym typeface="Open Sans"/>
              </a:rPr>
              <a:t>. Learn how to </a:t>
            </a:r>
            <a:r>
              <a:rPr b="1" lang="en-US" sz="1700">
                <a:solidFill>
                  <a:srgbClr val="FFFFFF"/>
                </a:solidFill>
                <a:latin typeface="Open Sans"/>
                <a:ea typeface="Open Sans"/>
                <a:cs typeface="Open Sans"/>
                <a:sym typeface="Open Sans"/>
              </a:rPr>
              <a:t>mix colours and greys</a:t>
            </a:r>
            <a:endParaRPr b="1" sz="1700">
              <a:solidFill>
                <a:srgbClr val="CCCCCC"/>
              </a:solidFill>
              <a:latin typeface="Open Sans"/>
              <a:ea typeface="Open Sans"/>
              <a:cs typeface="Open Sans"/>
              <a:sym typeface="Open Sans"/>
            </a:endParaRPr>
          </a:p>
        </p:txBody>
      </p:sp>
      <p:sp>
        <p:nvSpPr>
          <p:cNvPr id="578" name="Google Shape;578;p89"/>
          <p:cNvSpPr txBox="1"/>
          <p:nvPr/>
        </p:nvSpPr>
        <p:spPr>
          <a:xfrm>
            <a:off x="2847850" y="1012130"/>
            <a:ext cx="6291900" cy="8988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2</a:t>
            </a:r>
            <a:r>
              <a:rPr lang="en-US" sz="1700">
                <a:solidFill>
                  <a:srgbClr val="CCCCCC"/>
                </a:solidFill>
                <a:latin typeface="Open Sans"/>
                <a:ea typeface="Open Sans"/>
                <a:cs typeface="Open Sans"/>
                <a:sym typeface="Open Sans"/>
              </a:rPr>
              <a:t>. Practice </a:t>
            </a:r>
            <a:r>
              <a:rPr b="1" lang="en-US" sz="1700">
                <a:solidFill>
                  <a:srgbClr val="CCCCCC"/>
                </a:solidFill>
                <a:latin typeface="Open Sans"/>
                <a:ea typeface="Open Sans"/>
                <a:cs typeface="Open Sans"/>
                <a:sym typeface="Open Sans"/>
              </a:rPr>
              <a:t>basic </a:t>
            </a:r>
            <a:r>
              <a:rPr lang="en-US" sz="1700">
                <a:solidFill>
                  <a:srgbClr val="CCCCCC"/>
                </a:solidFill>
                <a:latin typeface="Open Sans"/>
                <a:ea typeface="Open Sans"/>
                <a:cs typeface="Open Sans"/>
                <a:sym typeface="Open Sans"/>
              </a:rPr>
              <a:t>watercolour </a:t>
            </a:r>
            <a:r>
              <a:rPr b="1" lang="en-US" sz="1700">
                <a:solidFill>
                  <a:srgbClr val="FFFFFF"/>
                </a:solidFill>
                <a:latin typeface="Open Sans"/>
                <a:ea typeface="Open Sans"/>
                <a:cs typeface="Open Sans"/>
                <a:sym typeface="Open Sans"/>
              </a:rPr>
              <a:t>techniques</a:t>
            </a:r>
            <a:endParaRPr b="1" sz="1700">
              <a:solidFill>
                <a:srgbClr val="CCCCCC"/>
              </a:solidFill>
            </a:endParaRPr>
          </a:p>
        </p:txBody>
      </p:sp>
      <p:sp>
        <p:nvSpPr>
          <p:cNvPr id="579" name="Google Shape;579;p89"/>
          <p:cNvSpPr txBox="1"/>
          <p:nvPr/>
        </p:nvSpPr>
        <p:spPr>
          <a:xfrm>
            <a:off x="2852160" y="202424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3</a:t>
            </a:r>
            <a:r>
              <a:rPr lang="en-US" sz="1700">
                <a:solidFill>
                  <a:srgbClr val="CCCCCC"/>
                </a:solidFill>
                <a:latin typeface="Open Sans"/>
                <a:ea typeface="Open Sans"/>
                <a:cs typeface="Open Sans"/>
                <a:sym typeface="Open Sans"/>
              </a:rPr>
              <a:t>. </a:t>
            </a:r>
            <a:r>
              <a:rPr i="1" lang="en-US" sz="1700">
                <a:solidFill>
                  <a:srgbClr val="CCCCCC"/>
                </a:solidFill>
                <a:latin typeface="Open Sans"/>
                <a:ea typeface="Open Sans"/>
                <a:cs typeface="Open Sans"/>
                <a:sym typeface="Open Sans"/>
              </a:rPr>
              <a:t>Optionally, </a:t>
            </a:r>
            <a:r>
              <a:rPr lang="en-US" sz="1700">
                <a:solidFill>
                  <a:srgbClr val="CCCCCC"/>
                </a:solidFill>
                <a:latin typeface="Open Sans"/>
                <a:ea typeface="Open Sans"/>
                <a:cs typeface="Open Sans"/>
                <a:sym typeface="Open Sans"/>
              </a:rPr>
              <a:t>learn how to abstractly </a:t>
            </a:r>
            <a:r>
              <a:rPr b="1" lang="en-US" sz="1700">
                <a:solidFill>
                  <a:srgbClr val="FFFFFF"/>
                </a:solidFill>
                <a:latin typeface="Open Sans"/>
                <a:ea typeface="Open Sans"/>
                <a:cs typeface="Open Sans"/>
                <a:sym typeface="Open Sans"/>
              </a:rPr>
              <a:t>express emotion</a:t>
            </a:r>
            <a:endParaRPr sz="1700">
              <a:solidFill>
                <a:srgbClr val="CCCCCC"/>
              </a:solidFill>
              <a:latin typeface="Open Sans"/>
              <a:ea typeface="Open Sans"/>
              <a:cs typeface="Open Sans"/>
              <a:sym typeface="Open Sans"/>
            </a:endParaRPr>
          </a:p>
        </p:txBody>
      </p:sp>
      <p:sp>
        <p:nvSpPr>
          <p:cNvPr id="580" name="Google Shape;580;p89"/>
          <p:cNvSpPr txBox="1"/>
          <p:nvPr/>
        </p:nvSpPr>
        <p:spPr>
          <a:xfrm>
            <a:off x="2852160" y="303637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4</a:t>
            </a:r>
            <a:r>
              <a:rPr lang="en-US" sz="1700">
                <a:solidFill>
                  <a:srgbClr val="CCCCCC"/>
                </a:solidFill>
                <a:latin typeface="Open Sans"/>
                <a:ea typeface="Open Sans"/>
                <a:cs typeface="Open Sans"/>
                <a:sym typeface="Open Sans"/>
              </a:rPr>
              <a:t>. Practice painting in </a:t>
            </a:r>
            <a:r>
              <a:rPr b="1" lang="en-US" sz="1700">
                <a:solidFill>
                  <a:srgbClr val="FFFFFF"/>
                </a:solidFill>
                <a:latin typeface="Open Sans"/>
                <a:ea typeface="Open Sans"/>
                <a:cs typeface="Open Sans"/>
                <a:sym typeface="Open Sans"/>
              </a:rPr>
              <a:t>layers from dark to light</a:t>
            </a:r>
            <a:endParaRPr b="1" sz="1700">
              <a:solidFill>
                <a:srgbClr val="FFFFFF"/>
              </a:solidFill>
              <a:latin typeface="Open Sans"/>
              <a:ea typeface="Open Sans"/>
              <a:cs typeface="Open Sans"/>
              <a:sym typeface="Open Sans"/>
            </a:endParaRPr>
          </a:p>
        </p:txBody>
      </p:sp>
      <p:sp>
        <p:nvSpPr>
          <p:cNvPr id="581" name="Google Shape;581;p89"/>
          <p:cNvSpPr txBox="1"/>
          <p:nvPr/>
        </p:nvSpPr>
        <p:spPr>
          <a:xfrm>
            <a:off x="4622879" y="4062094"/>
            <a:ext cx="45168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US" sz="1700">
                <a:solidFill>
                  <a:srgbClr val="CCCCCC"/>
                </a:solidFill>
                <a:latin typeface="Open Sans"/>
                <a:ea typeface="Open Sans"/>
                <a:cs typeface="Open Sans"/>
                <a:sym typeface="Open Sans"/>
              </a:rPr>
              <a:t>Step</a:t>
            </a:r>
            <a:r>
              <a:rPr b="1" lang="en-US" sz="1700">
                <a:solidFill>
                  <a:srgbClr val="FFFFFF"/>
                </a:solidFill>
                <a:latin typeface="Open Sans"/>
                <a:ea typeface="Open Sans"/>
                <a:cs typeface="Open Sans"/>
                <a:sym typeface="Open Sans"/>
              </a:rPr>
              <a:t> 5</a:t>
            </a:r>
            <a:r>
              <a:rPr lang="en-US" sz="1700">
                <a:solidFill>
                  <a:srgbClr val="CCCCCC"/>
                </a:solidFill>
                <a:latin typeface="Open Sans"/>
                <a:ea typeface="Open Sans"/>
                <a:cs typeface="Open Sans"/>
                <a:sym typeface="Open Sans"/>
              </a:rPr>
              <a:t>. Practice </a:t>
            </a:r>
            <a:r>
              <a:rPr b="1" lang="en-US" sz="1700">
                <a:solidFill>
                  <a:srgbClr val="FFFFFF"/>
                </a:solidFill>
                <a:latin typeface="Open Sans"/>
                <a:ea typeface="Open Sans"/>
                <a:cs typeface="Open Sans"/>
                <a:sym typeface="Open Sans"/>
              </a:rPr>
              <a:t>painting from photos</a:t>
            </a:r>
            <a:endParaRPr b="1" sz="1700">
              <a:solidFill>
                <a:srgbClr val="FFFFFF"/>
              </a:solidFill>
              <a:latin typeface="Open Sans"/>
              <a:ea typeface="Open Sans"/>
              <a:cs typeface="Open Sans"/>
              <a:sym typeface="Open Sans"/>
            </a:endParaRPr>
          </a:p>
        </p:txBody>
      </p:sp>
      <p:sp>
        <p:nvSpPr>
          <p:cNvPr id="582" name="Google Shape;582;p89"/>
          <p:cNvSpPr txBox="1"/>
          <p:nvPr/>
        </p:nvSpPr>
        <p:spPr>
          <a:xfrm>
            <a:off x="3847898" y="5060600"/>
            <a:ext cx="5296200" cy="1797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6. </a:t>
            </a:r>
            <a:r>
              <a:rPr b="1" lang="en-US" sz="1700">
                <a:solidFill>
                  <a:srgbClr val="FFFFFF"/>
                </a:solidFill>
                <a:latin typeface="Open Sans"/>
                <a:ea typeface="Open Sans"/>
                <a:cs typeface="Open Sans"/>
                <a:sym typeface="Open Sans"/>
              </a:rPr>
              <a:t>Develop an idea</a:t>
            </a:r>
            <a:r>
              <a:rPr b="1" lang="en-US" sz="1700">
                <a:solidFill>
                  <a:srgbClr val="CCCCCC"/>
                </a:solidFill>
                <a:latin typeface="Open Sans"/>
                <a:ea typeface="Open Sans"/>
                <a:cs typeface="Open Sans"/>
                <a:sym typeface="Open Sans"/>
              </a:rPr>
              <a:t> </a:t>
            </a:r>
            <a:r>
              <a:rPr lang="en-US" sz="1700">
                <a:solidFill>
                  <a:srgbClr val="CCCCCC"/>
                </a:solidFill>
                <a:latin typeface="Open Sans"/>
                <a:ea typeface="Open Sans"/>
                <a:cs typeface="Open Sans"/>
                <a:sym typeface="Open Sans"/>
              </a:rPr>
              <a:t>for your painting</a:t>
            </a:r>
            <a:endParaRPr sz="1700">
              <a:solidFill>
                <a:srgbClr val="CCCCCC"/>
              </a:solidFill>
            </a:endParaRPr>
          </a:p>
        </p:txBody>
      </p:sp>
      <p:grpSp>
        <p:nvGrpSpPr>
          <p:cNvPr id="583" name="Google Shape;583;p89"/>
          <p:cNvGrpSpPr/>
          <p:nvPr/>
        </p:nvGrpSpPr>
        <p:grpSpPr>
          <a:xfrm>
            <a:off x="1269317" y="-43"/>
            <a:ext cx="2783518" cy="6857880"/>
            <a:chOff x="451275" y="2481375"/>
            <a:chExt cx="2832233" cy="6977900"/>
          </a:xfrm>
        </p:grpSpPr>
        <p:pic>
          <p:nvPicPr>
            <p:cNvPr id="584" name="Google Shape;584;p89"/>
            <p:cNvPicPr preferRelativeResize="0"/>
            <p:nvPr/>
          </p:nvPicPr>
          <p:blipFill>
            <a:blip r:embed="rId3">
              <a:alphaModFix/>
            </a:blip>
            <a:stretch>
              <a:fillRect/>
            </a:stretch>
          </p:blipFill>
          <p:spPr>
            <a:xfrm>
              <a:off x="452025" y="2481375"/>
              <a:ext cx="705079" cy="914400"/>
            </a:xfrm>
            <a:prstGeom prst="rect">
              <a:avLst/>
            </a:prstGeom>
            <a:noFill/>
            <a:ln cap="flat" cmpd="sng" w="9525">
              <a:solidFill>
                <a:srgbClr val="595959"/>
              </a:solidFill>
              <a:prstDash val="solid"/>
              <a:round/>
              <a:headEnd len="sm" w="sm" type="none"/>
              <a:tailEnd len="sm" w="sm" type="none"/>
            </a:ln>
          </p:spPr>
        </p:pic>
        <p:grpSp>
          <p:nvGrpSpPr>
            <p:cNvPr id="585" name="Google Shape;585;p89"/>
            <p:cNvGrpSpPr/>
            <p:nvPr/>
          </p:nvGrpSpPr>
          <p:grpSpPr>
            <a:xfrm>
              <a:off x="452025" y="4541011"/>
              <a:ext cx="1410154" cy="914404"/>
              <a:chOff x="152400" y="4815604"/>
              <a:chExt cx="1410154" cy="914404"/>
            </a:xfrm>
          </p:grpSpPr>
          <p:pic>
            <p:nvPicPr>
              <p:cNvPr id="586" name="Google Shape;586;p89"/>
              <p:cNvPicPr preferRelativeResize="0"/>
              <p:nvPr/>
            </p:nvPicPr>
            <p:blipFill>
              <a:blip r:embed="rId4">
                <a:alphaModFix/>
              </a:blip>
              <a:stretch>
                <a:fillRect/>
              </a:stretch>
            </p:blipFill>
            <p:spPr>
              <a:xfrm>
                <a:off x="152400" y="4815604"/>
                <a:ext cx="705079" cy="914400"/>
              </a:xfrm>
              <a:prstGeom prst="rect">
                <a:avLst/>
              </a:prstGeom>
              <a:noFill/>
              <a:ln cap="flat" cmpd="sng" w="9525">
                <a:solidFill>
                  <a:srgbClr val="595959"/>
                </a:solidFill>
                <a:prstDash val="solid"/>
                <a:round/>
                <a:headEnd len="sm" w="sm" type="none"/>
                <a:tailEnd len="sm" w="sm" type="none"/>
              </a:ln>
            </p:spPr>
          </p:pic>
          <p:pic>
            <p:nvPicPr>
              <p:cNvPr id="587" name="Google Shape;587;p89"/>
              <p:cNvPicPr preferRelativeResize="0"/>
              <p:nvPr/>
            </p:nvPicPr>
            <p:blipFill>
              <a:blip r:embed="rId5">
                <a:alphaModFix/>
              </a:blip>
              <a:stretch>
                <a:fillRect/>
              </a:stretch>
            </p:blipFill>
            <p:spPr>
              <a:xfrm>
                <a:off x="857475" y="4815608"/>
                <a:ext cx="705079" cy="914400"/>
              </a:xfrm>
              <a:prstGeom prst="rect">
                <a:avLst/>
              </a:prstGeom>
              <a:noFill/>
              <a:ln cap="flat" cmpd="sng" w="9525">
                <a:solidFill>
                  <a:srgbClr val="595959"/>
                </a:solidFill>
                <a:prstDash val="solid"/>
                <a:round/>
                <a:headEnd len="sm" w="sm" type="none"/>
                <a:tailEnd len="sm" w="sm" type="none"/>
              </a:ln>
            </p:spPr>
          </p:pic>
        </p:grpSp>
        <p:grpSp>
          <p:nvGrpSpPr>
            <p:cNvPr id="588" name="Google Shape;588;p89"/>
            <p:cNvGrpSpPr/>
            <p:nvPr/>
          </p:nvGrpSpPr>
          <p:grpSpPr>
            <a:xfrm>
              <a:off x="451275" y="5570831"/>
              <a:ext cx="1411657" cy="914412"/>
              <a:chOff x="152400" y="7374338"/>
              <a:chExt cx="1411657" cy="914412"/>
            </a:xfrm>
          </p:grpSpPr>
          <p:pic>
            <p:nvPicPr>
              <p:cNvPr id="589" name="Google Shape;589;p89"/>
              <p:cNvPicPr preferRelativeResize="0"/>
              <p:nvPr/>
            </p:nvPicPr>
            <p:blipFill>
              <a:blip r:embed="rId6">
                <a:alphaModFix/>
              </a:blip>
              <a:stretch>
                <a:fillRect/>
              </a:stretch>
            </p:blipFill>
            <p:spPr>
              <a:xfrm>
                <a:off x="152400" y="7374338"/>
                <a:ext cx="705079" cy="914400"/>
              </a:xfrm>
              <a:prstGeom prst="rect">
                <a:avLst/>
              </a:prstGeom>
              <a:noFill/>
              <a:ln cap="flat" cmpd="sng" w="9525">
                <a:solidFill>
                  <a:srgbClr val="595959"/>
                </a:solidFill>
                <a:prstDash val="solid"/>
                <a:round/>
                <a:headEnd len="sm" w="sm" type="none"/>
                <a:tailEnd len="sm" w="sm" type="none"/>
              </a:ln>
            </p:spPr>
          </p:pic>
          <p:pic>
            <p:nvPicPr>
              <p:cNvPr id="590" name="Google Shape;590;p89"/>
              <p:cNvPicPr preferRelativeResize="0"/>
              <p:nvPr/>
            </p:nvPicPr>
            <p:blipFill>
              <a:blip r:embed="rId7">
                <a:alphaModFix/>
              </a:blip>
              <a:stretch>
                <a:fillRect/>
              </a:stretch>
            </p:blipFill>
            <p:spPr>
              <a:xfrm>
                <a:off x="857475" y="7374350"/>
                <a:ext cx="706582" cy="914400"/>
              </a:xfrm>
              <a:prstGeom prst="rect">
                <a:avLst/>
              </a:prstGeom>
              <a:noFill/>
              <a:ln cap="flat" cmpd="sng" w="9525">
                <a:solidFill>
                  <a:srgbClr val="595959"/>
                </a:solidFill>
                <a:prstDash val="solid"/>
                <a:round/>
                <a:headEnd len="sm" w="sm" type="none"/>
                <a:tailEnd len="sm" w="sm" type="none"/>
              </a:ln>
            </p:spPr>
          </p:pic>
        </p:grpSp>
        <p:pic>
          <p:nvPicPr>
            <p:cNvPr id="591" name="Google Shape;591;p89"/>
            <p:cNvPicPr preferRelativeResize="0"/>
            <p:nvPr/>
          </p:nvPicPr>
          <p:blipFill rotWithShape="1">
            <a:blip r:embed="rId8">
              <a:alphaModFix/>
            </a:blip>
            <a:srcRect b="0" l="0" r="0" t="0"/>
            <a:stretch/>
          </p:blipFill>
          <p:spPr>
            <a:xfrm>
              <a:off x="457200" y="3511195"/>
              <a:ext cx="706583" cy="914401"/>
            </a:xfrm>
            <a:prstGeom prst="rect">
              <a:avLst/>
            </a:prstGeom>
            <a:noFill/>
            <a:ln cap="flat" cmpd="sng" w="9525">
              <a:solidFill>
                <a:srgbClr val="595959"/>
              </a:solidFill>
              <a:prstDash val="solid"/>
              <a:round/>
              <a:headEnd len="sm" w="sm" type="none"/>
              <a:tailEnd len="sm" w="sm" type="none"/>
            </a:ln>
          </p:spPr>
        </p:pic>
        <p:grpSp>
          <p:nvGrpSpPr>
            <p:cNvPr id="592" name="Google Shape;592;p89"/>
            <p:cNvGrpSpPr/>
            <p:nvPr/>
          </p:nvGrpSpPr>
          <p:grpSpPr>
            <a:xfrm>
              <a:off x="457200" y="6600659"/>
              <a:ext cx="2826308" cy="914401"/>
              <a:chOff x="-2896000" y="2327850"/>
              <a:chExt cx="2826308" cy="914401"/>
            </a:xfrm>
          </p:grpSpPr>
          <p:pic>
            <p:nvPicPr>
              <p:cNvPr id="593" name="Google Shape;593;p89"/>
              <p:cNvPicPr preferRelativeResize="0"/>
              <p:nvPr/>
            </p:nvPicPr>
            <p:blipFill rotWithShape="1">
              <a:blip r:embed="rId9">
                <a:alphaModFix/>
              </a:blip>
              <a:srcRect b="0" l="0" r="0" t="0"/>
              <a:stretch/>
            </p:blipFill>
            <p:spPr>
              <a:xfrm>
                <a:off x="-2896000" y="2327850"/>
                <a:ext cx="706583" cy="914401"/>
              </a:xfrm>
              <a:prstGeom prst="rect">
                <a:avLst/>
              </a:prstGeom>
              <a:noFill/>
              <a:ln cap="flat" cmpd="sng" w="9525">
                <a:solidFill>
                  <a:srgbClr val="595959"/>
                </a:solidFill>
                <a:prstDash val="solid"/>
                <a:round/>
                <a:headEnd len="sm" w="sm" type="none"/>
                <a:tailEnd len="sm" w="sm" type="none"/>
              </a:ln>
            </p:spPr>
          </p:pic>
          <p:pic>
            <p:nvPicPr>
              <p:cNvPr id="594" name="Google Shape;594;p89"/>
              <p:cNvPicPr preferRelativeResize="0"/>
              <p:nvPr/>
            </p:nvPicPr>
            <p:blipFill rotWithShape="1">
              <a:blip r:embed="rId10">
                <a:alphaModFix/>
              </a:blip>
              <a:srcRect b="0" l="0" r="0" t="0"/>
              <a:stretch/>
            </p:blipFill>
            <p:spPr>
              <a:xfrm>
                <a:off x="-2189425" y="2327850"/>
                <a:ext cx="706583" cy="914401"/>
              </a:xfrm>
              <a:prstGeom prst="rect">
                <a:avLst/>
              </a:prstGeom>
              <a:noFill/>
              <a:ln cap="flat" cmpd="sng" w="9525">
                <a:solidFill>
                  <a:srgbClr val="595959"/>
                </a:solidFill>
                <a:prstDash val="solid"/>
                <a:round/>
                <a:headEnd len="sm" w="sm" type="none"/>
                <a:tailEnd len="sm" w="sm" type="none"/>
              </a:ln>
            </p:spPr>
          </p:pic>
          <p:pic>
            <p:nvPicPr>
              <p:cNvPr id="595" name="Google Shape;595;p89"/>
              <p:cNvPicPr preferRelativeResize="0"/>
              <p:nvPr/>
            </p:nvPicPr>
            <p:blipFill rotWithShape="1">
              <a:blip r:embed="rId11">
                <a:alphaModFix/>
              </a:blip>
              <a:srcRect b="0" l="0" r="0" t="0"/>
              <a:stretch/>
            </p:blipFill>
            <p:spPr>
              <a:xfrm>
                <a:off x="-1482850" y="2327850"/>
                <a:ext cx="706583" cy="914401"/>
              </a:xfrm>
              <a:prstGeom prst="rect">
                <a:avLst/>
              </a:prstGeom>
              <a:noFill/>
              <a:ln cap="flat" cmpd="sng" w="9525">
                <a:solidFill>
                  <a:srgbClr val="595959"/>
                </a:solidFill>
                <a:prstDash val="solid"/>
                <a:round/>
                <a:headEnd len="sm" w="sm" type="none"/>
                <a:tailEnd len="sm" w="sm" type="none"/>
              </a:ln>
            </p:spPr>
          </p:pic>
          <p:pic>
            <p:nvPicPr>
              <p:cNvPr id="596" name="Google Shape;596;p89"/>
              <p:cNvPicPr preferRelativeResize="0"/>
              <p:nvPr/>
            </p:nvPicPr>
            <p:blipFill rotWithShape="1">
              <a:blip r:embed="rId12">
                <a:alphaModFix/>
              </a:blip>
              <a:srcRect b="0" l="0" r="0" t="0"/>
              <a:stretch/>
            </p:blipFill>
            <p:spPr>
              <a:xfrm>
                <a:off x="-776275" y="2327850"/>
                <a:ext cx="706583" cy="914401"/>
              </a:xfrm>
              <a:prstGeom prst="rect">
                <a:avLst/>
              </a:prstGeom>
              <a:noFill/>
              <a:ln cap="flat" cmpd="sng" w="9525">
                <a:solidFill>
                  <a:srgbClr val="595959"/>
                </a:solidFill>
                <a:prstDash val="solid"/>
                <a:round/>
                <a:headEnd len="sm" w="sm" type="none"/>
                <a:tailEnd len="sm" w="sm" type="none"/>
              </a:ln>
            </p:spPr>
          </p:pic>
        </p:grpSp>
        <p:grpSp>
          <p:nvGrpSpPr>
            <p:cNvPr id="597" name="Google Shape;597;p89"/>
            <p:cNvGrpSpPr/>
            <p:nvPr/>
          </p:nvGrpSpPr>
          <p:grpSpPr>
            <a:xfrm>
              <a:off x="457200" y="7630475"/>
              <a:ext cx="2109582" cy="1828800"/>
              <a:chOff x="-2348800" y="3433850"/>
              <a:chExt cx="2109582" cy="1828800"/>
            </a:xfrm>
          </p:grpSpPr>
          <p:pic>
            <p:nvPicPr>
              <p:cNvPr id="598" name="Google Shape;598;p89"/>
              <p:cNvPicPr preferRelativeResize="0"/>
              <p:nvPr/>
            </p:nvPicPr>
            <p:blipFill>
              <a:blip r:embed="rId13">
                <a:alphaModFix/>
              </a:blip>
              <a:stretch>
                <a:fillRect/>
              </a:stretch>
            </p:blipFill>
            <p:spPr>
              <a:xfrm>
                <a:off x="-2348800" y="3433850"/>
                <a:ext cx="706582" cy="914400"/>
              </a:xfrm>
              <a:prstGeom prst="rect">
                <a:avLst/>
              </a:prstGeom>
              <a:noFill/>
              <a:ln cap="flat" cmpd="sng" w="9525">
                <a:solidFill>
                  <a:srgbClr val="595959"/>
                </a:solidFill>
                <a:prstDash val="solid"/>
                <a:round/>
                <a:headEnd len="sm" w="sm" type="none"/>
                <a:tailEnd len="sm" w="sm" type="none"/>
              </a:ln>
            </p:spPr>
          </p:pic>
          <p:pic>
            <p:nvPicPr>
              <p:cNvPr id="599" name="Google Shape;599;p89"/>
              <p:cNvPicPr preferRelativeResize="0"/>
              <p:nvPr/>
            </p:nvPicPr>
            <p:blipFill>
              <a:blip r:embed="rId14">
                <a:alphaModFix/>
              </a:blip>
              <a:stretch>
                <a:fillRect/>
              </a:stretch>
            </p:blipFill>
            <p:spPr>
              <a:xfrm>
                <a:off x="-1642225" y="3433850"/>
                <a:ext cx="706582" cy="914400"/>
              </a:xfrm>
              <a:prstGeom prst="rect">
                <a:avLst/>
              </a:prstGeom>
              <a:noFill/>
              <a:ln cap="flat" cmpd="sng" w="9525">
                <a:solidFill>
                  <a:srgbClr val="595959"/>
                </a:solidFill>
                <a:prstDash val="solid"/>
                <a:round/>
                <a:headEnd len="sm" w="sm" type="none"/>
                <a:tailEnd len="sm" w="sm" type="none"/>
              </a:ln>
            </p:spPr>
          </p:pic>
          <p:pic>
            <p:nvPicPr>
              <p:cNvPr id="600" name="Google Shape;600;p89"/>
              <p:cNvPicPr preferRelativeResize="0"/>
              <p:nvPr/>
            </p:nvPicPr>
            <p:blipFill>
              <a:blip r:embed="rId15">
                <a:alphaModFix/>
              </a:blip>
              <a:stretch>
                <a:fillRect/>
              </a:stretch>
            </p:blipFill>
            <p:spPr>
              <a:xfrm>
                <a:off x="-945800" y="3433850"/>
                <a:ext cx="706582" cy="914400"/>
              </a:xfrm>
              <a:prstGeom prst="rect">
                <a:avLst/>
              </a:prstGeom>
              <a:noFill/>
              <a:ln cap="flat" cmpd="sng" w="9525">
                <a:solidFill>
                  <a:srgbClr val="595959"/>
                </a:solidFill>
                <a:prstDash val="solid"/>
                <a:round/>
                <a:headEnd len="sm" w="sm" type="none"/>
                <a:tailEnd len="sm" w="sm" type="none"/>
              </a:ln>
            </p:spPr>
          </p:pic>
          <p:pic>
            <p:nvPicPr>
              <p:cNvPr id="601" name="Google Shape;601;p89"/>
              <p:cNvPicPr preferRelativeResize="0"/>
              <p:nvPr/>
            </p:nvPicPr>
            <p:blipFill>
              <a:blip r:embed="rId16">
                <a:alphaModFix/>
              </a:blip>
              <a:stretch>
                <a:fillRect/>
              </a:stretch>
            </p:blipFill>
            <p:spPr>
              <a:xfrm>
                <a:off x="-2348800" y="4348250"/>
                <a:ext cx="706582" cy="914400"/>
              </a:xfrm>
              <a:prstGeom prst="rect">
                <a:avLst/>
              </a:prstGeom>
              <a:noFill/>
              <a:ln cap="flat" cmpd="sng" w="9525">
                <a:solidFill>
                  <a:srgbClr val="595959"/>
                </a:solidFill>
                <a:prstDash val="solid"/>
                <a:round/>
                <a:headEnd len="sm" w="sm" type="none"/>
                <a:tailEnd len="sm" w="sm" type="none"/>
              </a:ln>
            </p:spPr>
          </p:pic>
          <p:pic>
            <p:nvPicPr>
              <p:cNvPr id="602" name="Google Shape;602;p89"/>
              <p:cNvPicPr preferRelativeResize="0"/>
              <p:nvPr/>
            </p:nvPicPr>
            <p:blipFill>
              <a:blip r:embed="rId17">
                <a:alphaModFix/>
              </a:blip>
              <a:stretch>
                <a:fillRect/>
              </a:stretch>
            </p:blipFill>
            <p:spPr>
              <a:xfrm>
                <a:off x="-1642225" y="4348250"/>
                <a:ext cx="706582" cy="914400"/>
              </a:xfrm>
              <a:prstGeom prst="rect">
                <a:avLst/>
              </a:prstGeom>
              <a:noFill/>
              <a:ln cap="flat" cmpd="sng" w="9525">
                <a:solidFill>
                  <a:srgbClr val="595959"/>
                </a:solidFill>
                <a:prstDash val="solid"/>
                <a:round/>
                <a:headEnd len="sm" w="sm" type="none"/>
                <a:tailEnd len="sm" w="sm" type="none"/>
              </a:ln>
            </p:spPr>
          </p:pic>
          <p:pic>
            <p:nvPicPr>
              <p:cNvPr id="603" name="Google Shape;603;p89"/>
              <p:cNvPicPr preferRelativeResize="0"/>
              <p:nvPr/>
            </p:nvPicPr>
            <p:blipFill>
              <a:blip r:embed="rId18">
                <a:alphaModFix/>
              </a:blip>
              <a:stretch>
                <a:fillRect/>
              </a:stretch>
            </p:blipFill>
            <p:spPr>
              <a:xfrm>
                <a:off x="-945800" y="4348250"/>
                <a:ext cx="706582" cy="914400"/>
              </a:xfrm>
              <a:prstGeom prst="rect">
                <a:avLst/>
              </a:prstGeom>
              <a:noFill/>
              <a:ln cap="flat" cmpd="sng" w="9525">
                <a:solidFill>
                  <a:srgbClr val="595959"/>
                </a:solidFill>
                <a:prstDash val="solid"/>
                <a:round/>
                <a:headEnd len="sm" w="sm" type="none"/>
                <a:tailEnd len="sm" w="sm" type="none"/>
              </a:ln>
            </p:spPr>
          </p:pic>
        </p:grpSp>
        <p:pic>
          <p:nvPicPr>
            <p:cNvPr id="604" name="Google Shape;604;p89"/>
            <p:cNvPicPr preferRelativeResize="0"/>
            <p:nvPr/>
          </p:nvPicPr>
          <p:blipFill rotWithShape="1">
            <a:blip r:embed="rId19">
              <a:alphaModFix/>
            </a:blip>
            <a:srcRect b="0" l="0" r="0" t="0"/>
            <a:stretch/>
          </p:blipFill>
          <p:spPr>
            <a:xfrm>
              <a:off x="1158700" y="3511183"/>
              <a:ext cx="706583" cy="914401"/>
            </a:xfrm>
            <a:prstGeom prst="rect">
              <a:avLst/>
            </a:prstGeom>
            <a:noFill/>
            <a:ln cap="flat" cmpd="sng" w="9525">
              <a:solidFill>
                <a:srgbClr val="595959"/>
              </a:solidFill>
              <a:prstDash val="solid"/>
              <a:round/>
              <a:headEnd len="sm" w="sm" type="none"/>
              <a:tailEnd len="sm" w="sm" type="none"/>
            </a:ln>
          </p:spPr>
        </p:pic>
      </p:grpSp>
      <p:sp>
        <p:nvSpPr>
          <p:cNvPr id="605" name="Google Shape;605;p89"/>
          <p:cNvSpPr txBox="1"/>
          <p:nvPr/>
        </p:nvSpPr>
        <p:spPr>
          <a:xfrm>
            <a:off x="18225" y="226200"/>
            <a:ext cx="1260000" cy="446400"/>
          </a:xfrm>
          <a:prstGeom prst="rect">
            <a:avLst/>
          </a:prstGeom>
          <a:noFill/>
          <a:ln>
            <a:noFill/>
          </a:ln>
        </p:spPr>
        <p:txBody>
          <a:bodyPr anchorCtr="0" anchor="t" bIns="91425" lIns="91425" spcFirstLastPara="1" rIns="91425" wrap="square" tIns="91425">
            <a:spAutoFit/>
          </a:bodyPr>
          <a:lstStyle/>
          <a:p>
            <a:pPr indent="0" lvl="0" marL="0" rtl="0" algn="r">
              <a:lnSpc>
                <a:spcPct val="115000"/>
              </a:lnSpc>
              <a:spcBef>
                <a:spcPts val="0"/>
              </a:spcBef>
              <a:spcAft>
                <a:spcPts val="0"/>
              </a:spcAft>
              <a:buNone/>
            </a:pPr>
            <a:r>
              <a:rPr b="1" lang="en-US" sz="1700">
                <a:solidFill>
                  <a:srgbClr val="00FFFF"/>
                </a:solidFill>
                <a:latin typeface="Open Sans"/>
                <a:ea typeface="Open Sans"/>
                <a:cs typeface="Open Sans"/>
                <a:sym typeface="Open Sans"/>
              </a:rPr>
              <a:t>DONE!</a:t>
            </a:r>
            <a:endParaRPr>
              <a:solidFill>
                <a:srgbClr val="00FFFF"/>
              </a:solidFill>
            </a:endParaRPr>
          </a:p>
        </p:txBody>
      </p:sp>
      <p:sp>
        <p:nvSpPr>
          <p:cNvPr id="606" name="Google Shape;606;p89"/>
          <p:cNvSpPr txBox="1"/>
          <p:nvPr/>
        </p:nvSpPr>
        <p:spPr>
          <a:xfrm>
            <a:off x="18225" y="1238325"/>
            <a:ext cx="1260000" cy="446400"/>
          </a:xfrm>
          <a:prstGeom prst="rect">
            <a:avLst/>
          </a:prstGeom>
          <a:noFill/>
          <a:ln>
            <a:noFill/>
          </a:ln>
        </p:spPr>
        <p:txBody>
          <a:bodyPr anchorCtr="0" anchor="t" bIns="91425" lIns="91425" spcFirstLastPara="1" rIns="91425" wrap="square" tIns="91425">
            <a:spAutoFit/>
          </a:bodyPr>
          <a:lstStyle/>
          <a:p>
            <a:pPr indent="0" lvl="0" marL="0" rtl="0" algn="r">
              <a:lnSpc>
                <a:spcPct val="115000"/>
              </a:lnSpc>
              <a:spcBef>
                <a:spcPts val="0"/>
              </a:spcBef>
              <a:spcAft>
                <a:spcPts val="0"/>
              </a:spcAft>
              <a:buNone/>
            </a:pPr>
            <a:r>
              <a:rPr b="1" lang="en-US" sz="1700">
                <a:solidFill>
                  <a:srgbClr val="00FFFF"/>
                </a:solidFill>
                <a:latin typeface="Open Sans"/>
                <a:ea typeface="Open Sans"/>
                <a:cs typeface="Open Sans"/>
                <a:sym typeface="Open Sans"/>
              </a:rPr>
              <a:t>DONE!</a:t>
            </a:r>
            <a:endParaRPr>
              <a:solidFill>
                <a:srgbClr val="00FFFF"/>
              </a:solidFill>
            </a:endParaRPr>
          </a:p>
        </p:txBody>
      </p:sp>
      <p:sp>
        <p:nvSpPr>
          <p:cNvPr id="607" name="Google Shape;607;p89"/>
          <p:cNvSpPr txBox="1"/>
          <p:nvPr/>
        </p:nvSpPr>
        <p:spPr>
          <a:xfrm>
            <a:off x="-53675" y="2250450"/>
            <a:ext cx="1260000" cy="446400"/>
          </a:xfrm>
          <a:prstGeom prst="rect">
            <a:avLst/>
          </a:prstGeom>
          <a:noFill/>
          <a:ln>
            <a:noFill/>
          </a:ln>
        </p:spPr>
        <p:txBody>
          <a:bodyPr anchorCtr="0" anchor="t" bIns="91425" lIns="91425" spcFirstLastPara="1" rIns="91425" wrap="square" tIns="91425">
            <a:spAutoFit/>
          </a:bodyPr>
          <a:lstStyle/>
          <a:p>
            <a:pPr indent="0" lvl="0" marL="0" rtl="0" algn="r">
              <a:lnSpc>
                <a:spcPct val="115000"/>
              </a:lnSpc>
              <a:spcBef>
                <a:spcPts val="0"/>
              </a:spcBef>
              <a:spcAft>
                <a:spcPts val="0"/>
              </a:spcAft>
              <a:buNone/>
            </a:pPr>
            <a:r>
              <a:rPr b="1" lang="en-US" sz="1700">
                <a:solidFill>
                  <a:srgbClr val="FF9900"/>
                </a:solidFill>
                <a:latin typeface="Open Sans"/>
                <a:ea typeface="Open Sans"/>
                <a:cs typeface="Open Sans"/>
                <a:sym typeface="Open Sans"/>
              </a:rPr>
              <a:t>optional</a:t>
            </a:r>
            <a:endParaRPr>
              <a:solidFill>
                <a:srgbClr val="FF9900"/>
              </a:solidFill>
            </a:endParaRPr>
          </a:p>
        </p:txBody>
      </p:sp>
      <p:cxnSp>
        <p:nvCxnSpPr>
          <p:cNvPr id="608" name="Google Shape;608;p89"/>
          <p:cNvCxnSpPr/>
          <p:nvPr/>
        </p:nvCxnSpPr>
        <p:spPr>
          <a:xfrm>
            <a:off x="258375" y="4511500"/>
            <a:ext cx="779700" cy="0"/>
          </a:xfrm>
          <a:prstGeom prst="straightConnector1">
            <a:avLst/>
          </a:prstGeom>
          <a:noFill/>
          <a:ln cap="flat" cmpd="sng" w="76200">
            <a:solidFill>
              <a:srgbClr val="00FF00"/>
            </a:solidFill>
            <a:prstDash val="solid"/>
            <a:round/>
            <a:headEnd len="med" w="med" type="none"/>
            <a:tailEnd len="med" w="med" type="triangle"/>
          </a:ln>
        </p:spPr>
      </p:cxnSp>
      <p:sp>
        <p:nvSpPr>
          <p:cNvPr id="609" name="Google Shape;609;p89"/>
          <p:cNvSpPr txBox="1"/>
          <p:nvPr/>
        </p:nvSpPr>
        <p:spPr>
          <a:xfrm>
            <a:off x="18225" y="3262575"/>
            <a:ext cx="1260000" cy="446400"/>
          </a:xfrm>
          <a:prstGeom prst="rect">
            <a:avLst/>
          </a:prstGeom>
          <a:noFill/>
          <a:ln>
            <a:noFill/>
          </a:ln>
        </p:spPr>
        <p:txBody>
          <a:bodyPr anchorCtr="0" anchor="t" bIns="91425" lIns="91425" spcFirstLastPara="1" rIns="91425" wrap="square" tIns="91425">
            <a:spAutoFit/>
          </a:bodyPr>
          <a:lstStyle/>
          <a:p>
            <a:pPr indent="0" lvl="0" marL="0" rtl="0" algn="r">
              <a:lnSpc>
                <a:spcPct val="115000"/>
              </a:lnSpc>
              <a:spcBef>
                <a:spcPts val="0"/>
              </a:spcBef>
              <a:spcAft>
                <a:spcPts val="0"/>
              </a:spcAft>
              <a:buNone/>
            </a:pPr>
            <a:r>
              <a:rPr b="1" lang="en-US" sz="1700">
                <a:solidFill>
                  <a:srgbClr val="00FFFF"/>
                </a:solidFill>
                <a:latin typeface="Open Sans"/>
                <a:ea typeface="Open Sans"/>
                <a:cs typeface="Open Sans"/>
                <a:sym typeface="Open Sans"/>
              </a:rPr>
              <a:t>DONE!</a:t>
            </a:r>
            <a:endParaRPr>
              <a:solidFill>
                <a:srgbClr val="00FFFF"/>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descr="All text" id="614" name="Google Shape;614;p90"/>
          <p:cNvSpPr txBox="1"/>
          <p:nvPr/>
        </p:nvSpPr>
        <p:spPr>
          <a:xfrm>
            <a:off x="0" y="0"/>
            <a:ext cx="8520600" cy="685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rgbClr val="FFFFFF"/>
                </a:solidFill>
                <a:latin typeface="Oswald"/>
                <a:ea typeface="Oswald"/>
                <a:cs typeface="Oswald"/>
                <a:sym typeface="Oswald"/>
              </a:rPr>
              <a:t>So what should I be doing today?</a:t>
            </a:r>
            <a:br>
              <a:rPr lang="en-US" sz="2400">
                <a:solidFill>
                  <a:srgbClr val="FFFFFF"/>
                </a:solidFill>
                <a:latin typeface="Oswald"/>
                <a:ea typeface="Oswald"/>
                <a:cs typeface="Oswald"/>
                <a:sym typeface="Oswald"/>
              </a:rPr>
            </a:b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Paint the </a:t>
            </a:r>
            <a:r>
              <a:rPr b="1" lang="en-US" sz="2400">
                <a:solidFill>
                  <a:srgbClr val="FFFFFF"/>
                </a:solidFill>
                <a:latin typeface="Average"/>
                <a:ea typeface="Average"/>
                <a:cs typeface="Average"/>
                <a:sym typeface="Average"/>
              </a:rPr>
              <a:t>apple</a:t>
            </a:r>
            <a:r>
              <a:rPr b="1" lang="en-US" sz="2400">
                <a:solidFill>
                  <a:srgbClr val="CACACA"/>
                </a:solidFill>
                <a:latin typeface="Average"/>
                <a:ea typeface="Average"/>
                <a:cs typeface="Average"/>
                <a:sym typeface="Average"/>
              </a:rPr>
              <a:t> </a:t>
            </a:r>
            <a:r>
              <a:rPr lang="en-US" sz="2400">
                <a:solidFill>
                  <a:srgbClr val="CACACA"/>
                </a:solidFill>
                <a:latin typeface="Average"/>
                <a:ea typeface="Average"/>
                <a:cs typeface="Average"/>
                <a:sym typeface="Average"/>
              </a:rPr>
              <a:t>and </a:t>
            </a:r>
            <a:r>
              <a:rPr b="1" lang="en-US" sz="2400">
                <a:solidFill>
                  <a:srgbClr val="FFFFFF"/>
                </a:solidFill>
                <a:latin typeface="Average"/>
                <a:ea typeface="Average"/>
                <a:cs typeface="Average"/>
                <a:sym typeface="Average"/>
              </a:rPr>
              <a:t>orange</a:t>
            </a:r>
            <a:r>
              <a:rPr lang="en-US" sz="2400">
                <a:solidFill>
                  <a:srgbClr val="CACACA"/>
                </a:solidFill>
                <a:latin typeface="Average"/>
                <a:ea typeface="Average"/>
                <a:cs typeface="Average"/>
                <a:sym typeface="Average"/>
              </a:rPr>
              <a:t> from </a:t>
            </a:r>
            <a:r>
              <a:rPr b="1" lang="en-US" sz="2400">
                <a:solidFill>
                  <a:srgbClr val="FFFFFF"/>
                </a:solidFill>
                <a:latin typeface="Average"/>
                <a:ea typeface="Average"/>
                <a:cs typeface="Average"/>
                <a:sym typeface="Average"/>
              </a:rPr>
              <a:t>watercolour basics.</a:t>
            </a:r>
            <a:r>
              <a:rPr lang="en-US" sz="2400">
                <a:solidFill>
                  <a:srgbClr val="CACACA"/>
                </a:solidFill>
                <a:latin typeface="Average"/>
                <a:ea typeface="Average"/>
                <a:cs typeface="Average"/>
                <a:sym typeface="Average"/>
              </a:rPr>
              <a:t> 🎨🍏🍊</a:t>
            </a:r>
            <a:br>
              <a:rPr lang="en-US" sz="2400">
                <a:solidFill>
                  <a:srgbClr val="CACACA"/>
                </a:solidFill>
                <a:latin typeface="Average"/>
                <a:ea typeface="Average"/>
                <a:cs typeface="Average"/>
                <a:sym typeface="Average"/>
              </a:rPr>
            </a:b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Keep going with the other </a:t>
            </a:r>
            <a:r>
              <a:rPr b="1" lang="en-US" sz="2400">
                <a:solidFill>
                  <a:srgbClr val="FFFFFF"/>
                </a:solidFill>
                <a:latin typeface="Average"/>
                <a:ea typeface="Average"/>
                <a:cs typeface="Average"/>
                <a:sym typeface="Average"/>
              </a:rPr>
              <a:t>skill-builder photos</a:t>
            </a:r>
            <a:r>
              <a:rPr lang="en-US" sz="2400">
                <a:solidFill>
                  <a:srgbClr val="CACACA"/>
                </a:solidFill>
                <a:latin typeface="Average"/>
                <a:ea typeface="Average"/>
                <a:cs typeface="Average"/>
                <a:sym typeface="Average"/>
              </a:rPr>
              <a:t> in your booklet. Use an </a:t>
            </a:r>
            <a:r>
              <a:rPr b="1" lang="en-US" sz="2400">
                <a:solidFill>
                  <a:srgbClr val="FFFFFF"/>
                </a:solidFill>
                <a:latin typeface="Average"/>
                <a:ea typeface="Average"/>
                <a:cs typeface="Average"/>
                <a:sym typeface="Average"/>
              </a:rPr>
              <a:t>analogous</a:t>
            </a:r>
            <a:r>
              <a:rPr lang="en-US" sz="2400">
                <a:solidFill>
                  <a:srgbClr val="CACACA"/>
                </a:solidFill>
                <a:latin typeface="Average"/>
                <a:ea typeface="Average"/>
                <a:cs typeface="Average"/>
                <a:sym typeface="Average"/>
              </a:rPr>
              <a:t> colour scheme. For example, use </a:t>
            </a:r>
            <a:r>
              <a:rPr b="1" lang="en-US" sz="2400">
                <a:solidFill>
                  <a:srgbClr val="FFFFFF"/>
                </a:solidFill>
                <a:latin typeface="Average"/>
                <a:ea typeface="Average"/>
                <a:cs typeface="Average"/>
                <a:sym typeface="Average"/>
              </a:rPr>
              <a:t>yellow</a:t>
            </a:r>
            <a:r>
              <a:rPr lang="en-US" sz="2400">
                <a:solidFill>
                  <a:srgbClr val="CACACA"/>
                </a:solidFill>
                <a:latin typeface="Average"/>
                <a:ea typeface="Average"/>
                <a:cs typeface="Average"/>
                <a:sym typeface="Average"/>
              </a:rPr>
              <a:t> for your </a:t>
            </a:r>
            <a:r>
              <a:rPr b="1" lang="en-US" sz="2400">
                <a:solidFill>
                  <a:srgbClr val="FFFFFF"/>
                </a:solidFill>
                <a:latin typeface="Average"/>
                <a:ea typeface="Average"/>
                <a:cs typeface="Average"/>
                <a:sym typeface="Average"/>
              </a:rPr>
              <a:t>lights</a:t>
            </a:r>
            <a:r>
              <a:rPr lang="en-US" sz="2400">
                <a:solidFill>
                  <a:srgbClr val="CACACA"/>
                </a:solidFill>
                <a:latin typeface="Average"/>
                <a:ea typeface="Average"/>
                <a:cs typeface="Average"/>
                <a:sym typeface="Average"/>
              </a:rPr>
              <a:t>, and either </a:t>
            </a:r>
            <a:r>
              <a:rPr b="1" lang="en-US" sz="2400">
                <a:solidFill>
                  <a:srgbClr val="FFFFFF"/>
                </a:solidFill>
                <a:latin typeface="Average"/>
                <a:ea typeface="Average"/>
                <a:cs typeface="Average"/>
                <a:sym typeface="Average"/>
              </a:rPr>
              <a:t>green or orange</a:t>
            </a:r>
            <a:r>
              <a:rPr lang="en-US" sz="2400">
                <a:solidFill>
                  <a:srgbClr val="CACACA"/>
                </a:solidFill>
                <a:latin typeface="Average"/>
                <a:ea typeface="Average"/>
                <a:cs typeface="Average"/>
                <a:sym typeface="Average"/>
              </a:rPr>
              <a:t> for your </a:t>
            </a:r>
            <a:r>
              <a:rPr b="1" lang="en-US" sz="2400">
                <a:solidFill>
                  <a:srgbClr val="FFFFFF"/>
                </a:solidFill>
                <a:latin typeface="Average"/>
                <a:ea typeface="Average"/>
                <a:cs typeface="Average"/>
                <a:sym typeface="Average"/>
              </a:rPr>
              <a:t>darks</a:t>
            </a:r>
            <a:r>
              <a:rPr lang="en-US" sz="2400">
                <a:solidFill>
                  <a:srgbClr val="CACACA"/>
                </a:solidFill>
                <a:latin typeface="Average"/>
                <a:ea typeface="Average"/>
                <a:cs typeface="Average"/>
                <a:sym typeface="Average"/>
              </a:rPr>
              <a:t>. </a:t>
            </a: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Optional: Send me a slide with your </a:t>
            </a:r>
            <a:r>
              <a:rPr b="1" lang="en-US" sz="2400">
                <a:solidFill>
                  <a:srgbClr val="FFFFFF"/>
                </a:solidFill>
                <a:latin typeface="Average"/>
                <a:ea typeface="Average"/>
                <a:cs typeface="Average"/>
                <a:sym typeface="Average"/>
              </a:rPr>
              <a:t>own skill-building photos</a:t>
            </a:r>
            <a:r>
              <a:rPr lang="en-US" sz="2400">
                <a:solidFill>
                  <a:srgbClr val="CACACA"/>
                </a:solidFill>
                <a:latin typeface="Average"/>
                <a:ea typeface="Average"/>
                <a:cs typeface="Average"/>
                <a:sym typeface="Average"/>
              </a:rPr>
              <a:t>.</a:t>
            </a:r>
            <a:endParaRPr sz="2400">
              <a:solidFill>
                <a:srgbClr val="CACACA"/>
              </a:solidFill>
              <a:latin typeface="Average"/>
              <a:ea typeface="Average"/>
              <a:cs typeface="Average"/>
              <a:sym typeface="Average"/>
            </a:endParaRPr>
          </a:p>
        </p:txBody>
      </p:sp>
      <p:pic>
        <p:nvPicPr>
          <p:cNvPr id="615" name="Google Shape;615;p90"/>
          <p:cNvPicPr preferRelativeResize="0"/>
          <p:nvPr/>
        </p:nvPicPr>
        <p:blipFill rotWithShape="1">
          <a:blip r:embed="rId3">
            <a:alphaModFix/>
          </a:blip>
          <a:srcRect b="0" l="0" r="50471" t="40656"/>
          <a:stretch/>
        </p:blipFill>
        <p:spPr>
          <a:xfrm>
            <a:off x="1538015" y="3820825"/>
            <a:ext cx="2176438" cy="1513175"/>
          </a:xfrm>
          <a:prstGeom prst="rect">
            <a:avLst/>
          </a:prstGeom>
          <a:noFill/>
          <a:ln>
            <a:noFill/>
          </a:ln>
        </p:spPr>
      </p:pic>
      <p:pic>
        <p:nvPicPr>
          <p:cNvPr id="616" name="Google Shape;616;p90"/>
          <p:cNvPicPr preferRelativeResize="0"/>
          <p:nvPr/>
        </p:nvPicPr>
        <p:blipFill rotWithShape="1">
          <a:blip r:embed="rId4">
            <a:alphaModFix/>
          </a:blip>
          <a:srcRect b="2085" l="44144" r="12784" t="46190"/>
          <a:stretch/>
        </p:blipFill>
        <p:spPr>
          <a:xfrm>
            <a:off x="5409894" y="3820825"/>
            <a:ext cx="1500705" cy="1513176"/>
          </a:xfrm>
          <a:prstGeom prst="rect">
            <a:avLst/>
          </a:prstGeom>
          <a:noFill/>
          <a:ln>
            <a:noFill/>
          </a:ln>
        </p:spPr>
      </p:pic>
      <p:pic>
        <p:nvPicPr>
          <p:cNvPr id="617" name="Google Shape;617;p90"/>
          <p:cNvPicPr preferRelativeResize="0"/>
          <p:nvPr/>
        </p:nvPicPr>
        <p:blipFill>
          <a:blip r:embed="rId5">
            <a:alphaModFix/>
          </a:blip>
          <a:stretch>
            <a:fillRect/>
          </a:stretch>
        </p:blipFill>
        <p:spPr>
          <a:xfrm>
            <a:off x="3896731" y="3820825"/>
            <a:ext cx="1513163" cy="1513175"/>
          </a:xfrm>
          <a:prstGeom prst="rect">
            <a:avLst/>
          </a:prstGeom>
          <a:noFill/>
          <a:ln>
            <a:noFill/>
          </a:ln>
        </p:spPr>
      </p:pic>
      <p:pic>
        <p:nvPicPr>
          <p:cNvPr id="618" name="Google Shape;618;p90"/>
          <p:cNvPicPr preferRelativeResize="0"/>
          <p:nvPr/>
        </p:nvPicPr>
        <p:blipFill>
          <a:blip r:embed="rId6">
            <a:alphaModFix/>
          </a:blip>
          <a:stretch>
            <a:fillRect/>
          </a:stretch>
        </p:blipFill>
        <p:spPr>
          <a:xfrm>
            <a:off x="24850" y="3820825"/>
            <a:ext cx="1513163" cy="1513175"/>
          </a:xfrm>
          <a:prstGeom prst="rect">
            <a:avLst/>
          </a:prstGeom>
          <a:noFill/>
          <a:ln>
            <a:noFill/>
          </a:ln>
        </p:spPr>
      </p:pic>
      <p:pic>
        <p:nvPicPr>
          <p:cNvPr id="619" name="Google Shape;619;p90"/>
          <p:cNvPicPr preferRelativeResize="0"/>
          <p:nvPr/>
        </p:nvPicPr>
        <p:blipFill>
          <a:blip r:embed="rId7">
            <a:alphaModFix/>
          </a:blip>
          <a:stretch>
            <a:fillRect/>
          </a:stretch>
        </p:blipFill>
        <p:spPr>
          <a:xfrm>
            <a:off x="7630825" y="3820825"/>
            <a:ext cx="1513175" cy="151317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3" name="Shape 623"/>
        <p:cNvGrpSpPr/>
        <p:nvPr/>
      </p:nvGrpSpPr>
      <p:grpSpPr>
        <a:xfrm>
          <a:off x="0" y="0"/>
          <a:ext cx="0" cy="0"/>
          <a:chOff x="0" y="0"/>
          <a:chExt cx="0" cy="0"/>
        </a:xfrm>
      </p:grpSpPr>
      <p:grpSp>
        <p:nvGrpSpPr>
          <p:cNvPr id="624" name="Google Shape;624;p91"/>
          <p:cNvGrpSpPr/>
          <p:nvPr/>
        </p:nvGrpSpPr>
        <p:grpSpPr>
          <a:xfrm>
            <a:off x="0" y="0"/>
            <a:ext cx="8990451" cy="6722301"/>
            <a:chOff x="0" y="0"/>
            <a:chExt cx="8990451" cy="6722301"/>
          </a:xfrm>
        </p:grpSpPr>
        <p:sp>
          <p:nvSpPr>
            <p:cNvPr descr="Title" id="625" name="Google Shape;625;p91"/>
            <p:cNvSpPr txBox="1"/>
            <p:nvPr/>
          </p:nvSpPr>
          <p:spPr>
            <a:xfrm>
              <a:off x="0" y="0"/>
              <a:ext cx="4044300" cy="1838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000">
                  <a:solidFill>
                    <a:srgbClr val="FFFFFF"/>
                  </a:solidFill>
                  <a:latin typeface="Oswald"/>
                  <a:ea typeface="Oswald"/>
                  <a:cs typeface="Oswald"/>
                  <a:sym typeface="Oswald"/>
                </a:rPr>
                <a:t>Remember to paint two skill builders at the same time!</a:t>
              </a:r>
              <a:endParaRPr sz="3000">
                <a:solidFill>
                  <a:srgbClr val="FFFFFF"/>
                </a:solidFill>
                <a:latin typeface="Oswald"/>
                <a:ea typeface="Oswald"/>
                <a:cs typeface="Oswald"/>
                <a:sym typeface="Oswald"/>
              </a:endParaRPr>
            </a:p>
          </p:txBody>
        </p:sp>
        <p:pic>
          <p:nvPicPr>
            <p:cNvPr id="626" name="Google Shape;626;p91"/>
            <p:cNvPicPr preferRelativeResize="0"/>
            <p:nvPr/>
          </p:nvPicPr>
          <p:blipFill>
            <a:blip r:embed="rId3">
              <a:alphaModFix/>
            </a:blip>
            <a:stretch>
              <a:fillRect/>
            </a:stretch>
          </p:blipFill>
          <p:spPr>
            <a:xfrm>
              <a:off x="4044350" y="183200"/>
              <a:ext cx="2473059" cy="3200424"/>
            </a:xfrm>
            <a:prstGeom prst="rect">
              <a:avLst/>
            </a:prstGeom>
            <a:noFill/>
            <a:ln cap="flat" cmpd="sng" w="38100">
              <a:solidFill>
                <a:srgbClr val="0000FF"/>
              </a:solidFill>
              <a:prstDash val="solid"/>
              <a:round/>
              <a:headEnd len="sm" w="sm" type="none"/>
              <a:tailEnd len="sm" w="sm" type="none"/>
            </a:ln>
          </p:spPr>
        </p:pic>
        <p:pic>
          <p:nvPicPr>
            <p:cNvPr id="627" name="Google Shape;627;p91"/>
            <p:cNvPicPr preferRelativeResize="0"/>
            <p:nvPr/>
          </p:nvPicPr>
          <p:blipFill>
            <a:blip r:embed="rId4">
              <a:alphaModFix/>
            </a:blip>
            <a:stretch>
              <a:fillRect/>
            </a:stretch>
          </p:blipFill>
          <p:spPr>
            <a:xfrm>
              <a:off x="6517392" y="183200"/>
              <a:ext cx="2473059" cy="3200424"/>
            </a:xfrm>
            <a:prstGeom prst="rect">
              <a:avLst/>
            </a:prstGeom>
            <a:noFill/>
            <a:ln cap="flat" cmpd="sng" w="38100">
              <a:solidFill>
                <a:srgbClr val="0000FF"/>
              </a:solidFill>
              <a:prstDash val="solid"/>
              <a:round/>
              <a:headEnd len="sm" w="sm" type="none"/>
              <a:tailEnd len="sm" w="sm" type="none"/>
            </a:ln>
          </p:spPr>
        </p:pic>
        <p:pic>
          <p:nvPicPr>
            <p:cNvPr id="628" name="Google Shape;628;p91"/>
            <p:cNvPicPr preferRelativeResize="0"/>
            <p:nvPr/>
          </p:nvPicPr>
          <p:blipFill>
            <a:blip r:embed="rId5">
              <a:alphaModFix/>
            </a:blip>
            <a:stretch>
              <a:fillRect/>
            </a:stretch>
          </p:blipFill>
          <p:spPr>
            <a:xfrm>
              <a:off x="4067375" y="3566300"/>
              <a:ext cx="2438730" cy="3156001"/>
            </a:xfrm>
            <a:prstGeom prst="rect">
              <a:avLst/>
            </a:prstGeom>
            <a:noFill/>
            <a:ln cap="flat" cmpd="sng" w="38100">
              <a:solidFill>
                <a:srgbClr val="FF0000"/>
              </a:solidFill>
              <a:prstDash val="solid"/>
              <a:round/>
              <a:headEnd len="sm" w="sm" type="none"/>
              <a:tailEnd len="sm" w="sm" type="none"/>
            </a:ln>
          </p:spPr>
        </p:pic>
        <p:pic>
          <p:nvPicPr>
            <p:cNvPr id="629" name="Google Shape;629;p91"/>
            <p:cNvPicPr preferRelativeResize="0"/>
            <p:nvPr/>
          </p:nvPicPr>
          <p:blipFill>
            <a:blip r:embed="rId6">
              <a:alphaModFix/>
            </a:blip>
            <a:stretch>
              <a:fillRect/>
            </a:stretch>
          </p:blipFill>
          <p:spPr>
            <a:xfrm>
              <a:off x="6551725" y="3566306"/>
              <a:ext cx="2438724" cy="3155993"/>
            </a:xfrm>
            <a:prstGeom prst="rect">
              <a:avLst/>
            </a:prstGeom>
            <a:noFill/>
            <a:ln cap="flat" cmpd="sng" w="38100">
              <a:solidFill>
                <a:srgbClr val="FF0000"/>
              </a:solidFill>
              <a:prstDash val="solid"/>
              <a:round/>
              <a:headEnd len="sm" w="sm" type="none"/>
              <a:tailEnd len="sm" w="sm" type="none"/>
            </a:ln>
          </p:spPr>
        </p:pic>
      </p:grpSp>
      <p:sp>
        <p:nvSpPr>
          <p:cNvPr descr="Translations" id="630" name="Google Shape;630;p91"/>
          <p:cNvSpPr txBox="1"/>
          <p:nvPr/>
        </p:nvSpPr>
        <p:spPr>
          <a:xfrm>
            <a:off x="0" y="1838400"/>
            <a:ext cx="4044300" cy="497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solidFill>
                  <a:srgbClr val="AAAAAA"/>
                </a:solidFill>
                <a:latin typeface="Average"/>
                <a:ea typeface="Average"/>
                <a:cs typeface="Average"/>
                <a:sym typeface="Average"/>
              </a:rPr>
              <a:t>በአንድ ጊዜ ሁለት ችሎታ ገንቢዎችን መቀባት ያስታውሱ!</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US" sz="1200">
                <a:solidFill>
                  <a:srgbClr val="AAAAAA"/>
                </a:solidFill>
                <a:latin typeface="Average"/>
                <a:ea typeface="Average"/>
                <a:cs typeface="Average"/>
                <a:sym typeface="Average"/>
              </a:rPr>
              <a:t>تذكر أن ترسم اثنين من بناة المهارات في نفس الوقت!</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Recorda pintar dos constructors d'habilitats alhora!</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记住要同时绘制两个技能构建器！</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US" sz="1200">
                <a:solidFill>
                  <a:srgbClr val="AAAAAA"/>
                </a:solidFill>
                <a:latin typeface="Average"/>
                <a:ea typeface="Average"/>
                <a:cs typeface="Average"/>
                <a:sym typeface="Average"/>
              </a:rPr>
              <a:t>یادتان باشد که همزمان دو مهارت سازنده را نقاشی کنید!</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एक ही समय में दो कौशल बिल्डरों को चित्रित करना याद रखें!</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スキルビルダーを 2 つ同時にペイントすることを忘れないでください。</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동시에 두 가지 스킬 빌더를 그리는 것을 잊지 마세요!</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Ji bîr mekin ku di heman demê de du avakerên jêhatîbûnê boyax bikin!</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Lembre-se de pintar dois construtores de habilidades ao mesmo tempo!</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ਇੱਕੋ ਸਮੇਂ ਦੋ ਹੁਨਰ ਨਿਰਮਾਤਾਵਾਂ ਨੂੰ ਪੇਂਟ ਕਰਨਾ ਯਾਦ ਰੱਖੋ!</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Не забудьте покрасить два навыка одновременно!</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Xusuusnow inaad rinjiyayso laba xirfad-dhisayaal isku mar!</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¡Recuerda pintar dos constructores de habilidades al mismo tiempo!</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Kumbuka kuchora wajenzi wawili wa ujuzi kwa wakati mmoja!</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Tandaan na magpinta ng dalawang tagabuo ng kasanayan sa parehong oras!</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Aynı anda iki beceri geliştiriciyi boyamayı unutmayın!</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Пам'ятайте, що потрібно малювати двох будівельників навичок одночасно!</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Hãy nhớ vẽ hai người xây dựng kỹ năng cùng một lúc!</a:t>
            </a:r>
            <a:endParaRPr>
              <a:solidFill>
                <a:srgbClr val="CACACA"/>
              </a:solidFill>
              <a:latin typeface="Average"/>
              <a:ea typeface="Average"/>
              <a:cs typeface="Average"/>
              <a:sym typeface="Average"/>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34" name="Shape 634"/>
        <p:cNvGrpSpPr/>
        <p:nvPr/>
      </p:nvGrpSpPr>
      <p:grpSpPr>
        <a:xfrm>
          <a:off x="0" y="0"/>
          <a:ext cx="0" cy="0"/>
          <a:chOff x="0" y="0"/>
          <a:chExt cx="0" cy="0"/>
        </a:xfrm>
      </p:grpSpPr>
      <p:pic>
        <p:nvPicPr>
          <p:cNvPr id="635" name="Google Shape;635;p92"/>
          <p:cNvPicPr preferRelativeResize="0"/>
          <p:nvPr/>
        </p:nvPicPr>
        <p:blipFill>
          <a:blip r:embed="rId3">
            <a:alphaModFix/>
          </a:blip>
          <a:stretch>
            <a:fillRect/>
          </a:stretch>
        </p:blipFill>
        <p:spPr>
          <a:xfrm>
            <a:off x="2057400" y="152400"/>
            <a:ext cx="4999178" cy="6553199"/>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descr="Title" id="640" name="Google Shape;640;p93"/>
          <p:cNvSpPr txBox="1"/>
          <p:nvPr/>
        </p:nvSpPr>
        <p:spPr>
          <a:xfrm>
            <a:off x="0" y="0"/>
            <a:ext cx="9144000" cy="27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600">
                <a:solidFill>
                  <a:srgbClr val="FFFFFF"/>
                </a:solidFill>
                <a:latin typeface="Oswald"/>
                <a:ea typeface="Oswald"/>
                <a:cs typeface="Oswald"/>
                <a:sym typeface="Oswald"/>
              </a:rPr>
              <a:t>Mixing secondary colours and black</a:t>
            </a:r>
            <a:endParaRPr sz="3600">
              <a:solidFill>
                <a:srgbClr val="FFFFFF"/>
              </a:solidFill>
              <a:latin typeface="Oswald"/>
              <a:ea typeface="Oswald"/>
              <a:cs typeface="Oswald"/>
              <a:sym typeface="Oswald"/>
            </a:endParaRPr>
          </a:p>
          <a:p>
            <a:pPr indent="0" lvl="0" marL="0" rtl="0" algn="l">
              <a:spcBef>
                <a:spcPts val="0"/>
              </a:spcBef>
              <a:spcAft>
                <a:spcPts val="0"/>
              </a:spcAft>
              <a:buNone/>
            </a:pPr>
            <a:r>
              <a:t/>
            </a:r>
            <a:endParaRPr sz="18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rPr b="1" lang="en-US" sz="2400">
                <a:solidFill>
                  <a:srgbClr val="00FF00"/>
                </a:solidFill>
                <a:latin typeface="Open Sans"/>
                <a:ea typeface="Open Sans"/>
                <a:cs typeface="Open Sans"/>
                <a:sym typeface="Open Sans"/>
              </a:rPr>
              <a:t>Green 		</a:t>
            </a:r>
            <a:r>
              <a:rPr b="1" lang="en-US" sz="2400">
                <a:solidFill>
                  <a:srgbClr val="CACACA"/>
                </a:solidFill>
                <a:latin typeface="Open Sans"/>
                <a:ea typeface="Open Sans"/>
                <a:cs typeface="Open Sans"/>
                <a:sym typeface="Open Sans"/>
              </a:rPr>
              <a:t>=</a:t>
            </a:r>
            <a:r>
              <a:rPr lang="en-US" sz="2400">
                <a:solidFill>
                  <a:srgbClr val="00FF00"/>
                </a:solidFill>
                <a:latin typeface="Open Sans"/>
                <a:ea typeface="Open Sans"/>
                <a:cs typeface="Open Sans"/>
                <a:sym typeface="Open Sans"/>
              </a:rPr>
              <a:t> </a:t>
            </a:r>
            <a:r>
              <a:rPr lang="en-US" sz="2400">
                <a:solidFill>
                  <a:srgbClr val="FFFF00"/>
                </a:solidFill>
                <a:latin typeface="Open Sans"/>
                <a:ea typeface="Open Sans"/>
                <a:cs typeface="Open Sans"/>
                <a:sym typeface="Open Sans"/>
              </a:rPr>
              <a:t>Yellow </a:t>
            </a:r>
            <a:r>
              <a:rPr lang="en-US" sz="2400">
                <a:solidFill>
                  <a:srgbClr val="CACACA"/>
                </a:solidFill>
                <a:latin typeface="Open Sans"/>
                <a:ea typeface="Open Sans"/>
                <a:cs typeface="Open Sans"/>
                <a:sym typeface="Open Sans"/>
              </a:rPr>
              <a:t>+ </a:t>
            </a:r>
            <a:r>
              <a:rPr lang="en-US" sz="2400">
                <a:solidFill>
                  <a:srgbClr val="00FFFF"/>
                </a:solidFill>
                <a:latin typeface="Open Sans"/>
                <a:ea typeface="Open Sans"/>
                <a:cs typeface="Open Sans"/>
                <a:sym typeface="Open Sans"/>
              </a:rPr>
              <a:t>cyan</a:t>
            </a:r>
            <a:endParaRPr sz="2400">
              <a:solidFill>
                <a:srgbClr val="00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US" sz="2400">
                <a:solidFill>
                  <a:srgbClr val="7D00FF"/>
                </a:solidFill>
                <a:latin typeface="Open Sans"/>
                <a:ea typeface="Open Sans"/>
                <a:cs typeface="Open Sans"/>
                <a:sym typeface="Open Sans"/>
              </a:rPr>
              <a:t>Blue-violet 	</a:t>
            </a:r>
            <a:r>
              <a:rPr b="1" lang="en-US" sz="2400">
                <a:solidFill>
                  <a:srgbClr val="CACACA"/>
                </a:solidFill>
                <a:latin typeface="Open Sans"/>
                <a:ea typeface="Open Sans"/>
                <a:cs typeface="Open Sans"/>
                <a:sym typeface="Open Sans"/>
              </a:rPr>
              <a:t>=</a:t>
            </a:r>
            <a:r>
              <a:rPr lang="en-US" sz="2400">
                <a:solidFill>
                  <a:srgbClr val="7D00FF"/>
                </a:solidFill>
                <a:latin typeface="Open Sans"/>
                <a:ea typeface="Open Sans"/>
                <a:cs typeface="Open Sans"/>
                <a:sym typeface="Open Sans"/>
              </a:rPr>
              <a:t> </a:t>
            </a:r>
            <a:r>
              <a:rPr lang="en-US" sz="2400">
                <a:solidFill>
                  <a:srgbClr val="00FFFF"/>
                </a:solidFill>
                <a:latin typeface="Open Sans"/>
                <a:ea typeface="Open Sans"/>
                <a:cs typeface="Open Sans"/>
                <a:sym typeface="Open Sans"/>
              </a:rPr>
              <a:t>Cyan </a:t>
            </a:r>
            <a:r>
              <a:rPr lang="en-US" sz="2400">
                <a:solidFill>
                  <a:srgbClr val="CACACA"/>
                </a:solidFill>
                <a:latin typeface="Open Sans"/>
                <a:ea typeface="Open Sans"/>
                <a:cs typeface="Open Sans"/>
                <a:sym typeface="Open Sans"/>
              </a:rPr>
              <a:t>+ </a:t>
            </a:r>
            <a:r>
              <a:rPr lang="en-US" sz="2400">
                <a:solidFill>
                  <a:srgbClr val="FF00FF"/>
                </a:solidFill>
                <a:latin typeface="Open Sans"/>
                <a:ea typeface="Open Sans"/>
                <a:cs typeface="Open Sans"/>
                <a:sym typeface="Open Sans"/>
              </a:rPr>
              <a:t>magenta</a:t>
            </a:r>
            <a:endParaRPr sz="2400">
              <a:solidFill>
                <a:srgbClr val="FF00FF"/>
              </a:solidFill>
              <a:latin typeface="Open Sans"/>
              <a:ea typeface="Open Sans"/>
              <a:cs typeface="Open Sans"/>
              <a:sym typeface="Open Sans"/>
            </a:endParaRPr>
          </a:p>
          <a:p>
            <a:pPr indent="0" lvl="0" marL="0" rtl="0" algn="l">
              <a:lnSpc>
                <a:spcPct val="115000"/>
              </a:lnSpc>
              <a:spcBef>
                <a:spcPts val="0"/>
              </a:spcBef>
              <a:spcAft>
                <a:spcPts val="0"/>
              </a:spcAft>
              <a:buNone/>
            </a:pPr>
            <a:r>
              <a:rPr b="1" lang="en-US" sz="2400">
                <a:solidFill>
                  <a:srgbClr val="FF4400"/>
                </a:solidFill>
                <a:latin typeface="Open Sans"/>
                <a:ea typeface="Open Sans"/>
                <a:cs typeface="Open Sans"/>
                <a:sym typeface="Open Sans"/>
              </a:rPr>
              <a:t>Red-orange	</a:t>
            </a:r>
            <a:r>
              <a:rPr b="1" lang="en-US" sz="2400">
                <a:solidFill>
                  <a:srgbClr val="CACACA"/>
                </a:solidFill>
                <a:latin typeface="Open Sans"/>
                <a:ea typeface="Open Sans"/>
                <a:cs typeface="Open Sans"/>
                <a:sym typeface="Open Sans"/>
              </a:rPr>
              <a:t>=</a:t>
            </a:r>
            <a:r>
              <a:rPr lang="en-US" sz="2400">
                <a:solidFill>
                  <a:srgbClr val="FF4400"/>
                </a:solidFill>
                <a:latin typeface="Open Sans"/>
                <a:ea typeface="Open Sans"/>
                <a:cs typeface="Open Sans"/>
                <a:sym typeface="Open Sans"/>
              </a:rPr>
              <a:t> </a:t>
            </a:r>
            <a:r>
              <a:rPr lang="en-US" sz="2400">
                <a:solidFill>
                  <a:srgbClr val="FF00FF"/>
                </a:solidFill>
                <a:latin typeface="Open Sans"/>
                <a:ea typeface="Open Sans"/>
                <a:cs typeface="Open Sans"/>
                <a:sym typeface="Open Sans"/>
              </a:rPr>
              <a:t>Magenta </a:t>
            </a:r>
            <a:r>
              <a:rPr lang="en-US" sz="2400">
                <a:solidFill>
                  <a:srgbClr val="CACACA"/>
                </a:solidFill>
                <a:latin typeface="Open Sans"/>
                <a:ea typeface="Open Sans"/>
                <a:cs typeface="Open Sans"/>
                <a:sym typeface="Open Sans"/>
              </a:rPr>
              <a:t>+ </a:t>
            </a:r>
            <a:r>
              <a:rPr lang="en-US" sz="2400">
                <a:solidFill>
                  <a:srgbClr val="FFFF00"/>
                </a:solidFill>
                <a:latin typeface="Open Sans"/>
                <a:ea typeface="Open Sans"/>
                <a:cs typeface="Open Sans"/>
                <a:sym typeface="Open Sans"/>
              </a:rPr>
              <a:t>yellow</a:t>
            </a:r>
            <a:r>
              <a:rPr lang="en-US" sz="2400">
                <a:solidFill>
                  <a:srgbClr val="CACACA"/>
                </a:solidFill>
                <a:latin typeface="Open Sans"/>
                <a:ea typeface="Open Sans"/>
                <a:cs typeface="Open Sans"/>
                <a:sym typeface="Open Sans"/>
              </a:rPr>
              <a:t> </a:t>
            </a:r>
            <a:endParaRPr sz="2400">
              <a:solidFill>
                <a:srgbClr val="FF4400"/>
              </a:solidFill>
              <a:latin typeface="Open Sans"/>
              <a:ea typeface="Open Sans"/>
              <a:cs typeface="Open Sans"/>
              <a:sym typeface="Open Sans"/>
            </a:endParaRPr>
          </a:p>
          <a:p>
            <a:pPr indent="0" lvl="0" marL="0" rtl="0" algn="l">
              <a:lnSpc>
                <a:spcPct val="115000"/>
              </a:lnSpc>
              <a:spcBef>
                <a:spcPts val="0"/>
              </a:spcBef>
              <a:spcAft>
                <a:spcPts val="0"/>
              </a:spcAft>
              <a:buNone/>
            </a:pPr>
            <a:r>
              <a:rPr b="1" lang="en-US" sz="2400">
                <a:latin typeface="Open Sans"/>
                <a:ea typeface="Open Sans"/>
                <a:cs typeface="Open Sans"/>
                <a:sym typeface="Open Sans"/>
              </a:rPr>
              <a:t>Black 			</a:t>
            </a:r>
            <a:r>
              <a:rPr b="1" lang="en-US" sz="2400">
                <a:solidFill>
                  <a:srgbClr val="CACACA"/>
                </a:solidFill>
                <a:latin typeface="Open Sans"/>
                <a:ea typeface="Open Sans"/>
                <a:cs typeface="Open Sans"/>
                <a:sym typeface="Open Sans"/>
              </a:rPr>
              <a:t>=</a:t>
            </a:r>
            <a:r>
              <a:rPr lang="en-US" sz="2400">
                <a:latin typeface="Open Sans"/>
                <a:ea typeface="Open Sans"/>
                <a:cs typeface="Open Sans"/>
                <a:sym typeface="Open Sans"/>
              </a:rPr>
              <a:t> </a:t>
            </a:r>
            <a:r>
              <a:rPr lang="en-US" sz="2400">
                <a:solidFill>
                  <a:srgbClr val="FF00FF"/>
                </a:solidFill>
                <a:latin typeface="Open Sans"/>
                <a:ea typeface="Open Sans"/>
                <a:cs typeface="Open Sans"/>
                <a:sym typeface="Open Sans"/>
              </a:rPr>
              <a:t>Magenta </a:t>
            </a:r>
            <a:r>
              <a:rPr lang="en-US" sz="2400">
                <a:solidFill>
                  <a:srgbClr val="CACACA"/>
                </a:solidFill>
                <a:latin typeface="Open Sans"/>
                <a:ea typeface="Open Sans"/>
                <a:cs typeface="Open Sans"/>
                <a:sym typeface="Open Sans"/>
              </a:rPr>
              <a:t>+ </a:t>
            </a:r>
            <a:r>
              <a:rPr lang="en-US" sz="2400">
                <a:solidFill>
                  <a:srgbClr val="FFFF00"/>
                </a:solidFill>
                <a:latin typeface="Open Sans"/>
                <a:ea typeface="Open Sans"/>
                <a:cs typeface="Open Sans"/>
                <a:sym typeface="Open Sans"/>
              </a:rPr>
              <a:t>yellow </a:t>
            </a:r>
            <a:r>
              <a:rPr lang="en-US" sz="2400">
                <a:solidFill>
                  <a:srgbClr val="CACACA"/>
                </a:solidFill>
                <a:latin typeface="Open Sans"/>
                <a:ea typeface="Open Sans"/>
                <a:cs typeface="Open Sans"/>
                <a:sym typeface="Open Sans"/>
              </a:rPr>
              <a:t>+ </a:t>
            </a:r>
            <a:r>
              <a:rPr lang="en-US" sz="2400">
                <a:solidFill>
                  <a:srgbClr val="00FFFF"/>
                </a:solidFill>
                <a:latin typeface="Open Sans"/>
                <a:ea typeface="Open Sans"/>
                <a:cs typeface="Open Sans"/>
                <a:sym typeface="Open Sans"/>
              </a:rPr>
              <a:t>cyan</a:t>
            </a:r>
            <a:endParaRPr sz="1000">
              <a:solidFill>
                <a:srgbClr val="AAAAAA"/>
              </a:solidFill>
              <a:latin typeface="Average"/>
              <a:ea typeface="Average"/>
              <a:cs typeface="Average"/>
              <a:sym typeface="Average"/>
            </a:endParaRPr>
          </a:p>
        </p:txBody>
      </p:sp>
      <p:pic>
        <p:nvPicPr>
          <p:cNvPr id="641" name="Google Shape;641;p93"/>
          <p:cNvPicPr preferRelativeResize="0"/>
          <p:nvPr/>
        </p:nvPicPr>
        <p:blipFill>
          <a:blip r:embed="rId3">
            <a:alphaModFix/>
          </a:blip>
          <a:stretch>
            <a:fillRect/>
          </a:stretch>
        </p:blipFill>
        <p:spPr>
          <a:xfrm>
            <a:off x="6473925" y="74700"/>
            <a:ext cx="2593800" cy="2593800"/>
          </a:xfrm>
          <a:prstGeom prst="rect">
            <a:avLst/>
          </a:prstGeom>
          <a:noFill/>
          <a:ln>
            <a:noFill/>
          </a:ln>
        </p:spPr>
      </p:pic>
      <p:sp>
        <p:nvSpPr>
          <p:cNvPr descr="Translations" id="642" name="Google Shape;642;p93"/>
          <p:cNvSpPr txBox="1"/>
          <p:nvPr/>
        </p:nvSpPr>
        <p:spPr>
          <a:xfrm>
            <a:off x="0" y="2746200"/>
            <a:ext cx="9144000" cy="411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100">
                <a:solidFill>
                  <a:srgbClr val="AAAAAA"/>
                </a:solidFill>
                <a:latin typeface="Average"/>
                <a:ea typeface="Average"/>
                <a:cs typeface="Average"/>
                <a:sym typeface="Average"/>
              </a:rPr>
              <a:t>ቀለሞች መቀላቀል፡ አረንጓዴ = ቢጫ + ሲያን፣ ሰማያዊ-ቫዮሌት = ሲያን + ማጌንታ፣ ቀይ-ብርቱካንማ = ማጌንታ + ቢጫ፣ ጥቁር = ቢጫ + ሲያን + ማጌንታ</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US" sz="1100">
                <a:solidFill>
                  <a:srgbClr val="AAAAAA"/>
                </a:solidFill>
                <a:latin typeface="Average"/>
                <a:ea typeface="Average"/>
                <a:cs typeface="Average"/>
                <a:sym typeface="Average"/>
              </a:rPr>
              <a:t>مزج الألوان: الأخضر = أصفر + سماوي، الأزرق البنفسجي = سماوي + أرجواني، الأحمر البرتقالي = أرجواني + أصفر، الأسود = أصفر + سماوي + أرجواني</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Barreja de colors: Verd = Groc + cian, Blau-violeta = Cian + magenta, Vermell-taronja = Magenta + groc, Negre = Groc + cian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混合颜色：绿色 = 黄色 + 青色，蓝紫色 = 青色 + 洋红色，红橙色 = 洋红色 + 黄色，黑色 = 黄色 + 青色 + 洋红色</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US" sz="1100">
                <a:solidFill>
                  <a:srgbClr val="AAAAAA"/>
                </a:solidFill>
                <a:latin typeface="Average"/>
                <a:ea typeface="Average"/>
                <a:cs typeface="Average"/>
                <a:sym typeface="Average"/>
              </a:rPr>
              <a:t>ترکیب رنگ‌ها: سبز = زرد + فیروزه‌ای، آبی-بنفش = فیروزه‌ای + سرخابی، قرمز-نارنجی = سرخابی + زرد، مشکی = زرد + فیروزه‌ای + سرخابی</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रंगों का मिश्रण: हरा = पीला + सियान, नीला-बैंगनी = सियान + मैजेंटा, लाल-नारंगी = मैजेंटा + पीला, काला = पीला + सियान + मैजेंटा</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色の混合：緑 = 黄色 + シアン、青紫 = シアン + マゼンタ、赤オレンジ = マゼンタ + 黄色、黒 = 黄色 + シアン + マゼンタ</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색상 혼합: 녹색 = 노랑 + 청록색, 청자색 = 청록색 + 자홍색, 빨강-주황색 = 자홍색 + 노랑색, 검정 = 노랑 + 청록색 + 자홍색</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Têkelkirina rengan: Kesk = Zer + şîn, Şîn-binefşî = şîn + magenta, Sor-porteqalî = magenta + zer, Reş = Zer + şîn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Mistura de cores: Verde = Amarelo + ciano, Azul-violeta = Ciano + magenta, Vermelho-laranja = Magenta + amarelo, Preto = Amarelo + ciano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ਰੰਗਾਂ ਦਾ ਮਿਸ਼ਰਣ: ਹਰਾ = ਪੀਲਾ + ਨੀਲਾ, ਨੀਲਾ-ਜਾਮਨੀ = ਨੀਲਾ + ਮੈਜੈਂਟਾ, ਲਾਲ-ਸੰਤਰੀ = ਮੈਜੈਂਟਾ + ਪੀਲਾ, ਕਾਲਾ = ਪੀਲਾ + ਨੀਲਾ + ਮੈਜੈਂਟਾ</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Midabada isku dhafka ah: Cagaar = Jaalle + cyan, buluug-violet = Cyan + magenta, Casaan-orange = Magenta + huruud ah, Madow = Jaalle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Mezcla de colores: Verde = Amarillo + cian, Azul-violeta = Cian + magenta, Rojo-naranja = Magenta + amarillo, Negro = Amarillo + cian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Rangi zinazochanganya: Kijani = Njano + cyan, Bluu-violet = Cyan + magenta, Nyekundu-machungwa = Magenta + manjano, Nyeusi = Njano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Paghahalo ng mga kulay: Berde = Yellow + cyan, Blue-violet = Cyan + magenta, Red-orange = Magenta + yellow, Black = Yellow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Renklerin karıştırılması: Yeşil = Sarı + camgöbeği, Mavi-mor = Camgöbeği + macenta, Kırmızı-turuncu = Macenta + sarı, Siyah = Sarı + camgöbeği + macenta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Pha trộn màu sắc: Xanh lá cây = Vàng + lục lam, Xanh lam tím = Lục lam + đỏ tươi, Đỏ cam = Đỏ tươi + vàng, Đen = Vàng + lục lam + đỏ tươi</a:t>
            </a:r>
            <a:endParaRPr sz="650">
              <a:solidFill>
                <a:srgbClr val="CACACA"/>
              </a:solidFill>
              <a:latin typeface="Average"/>
              <a:ea typeface="Average"/>
              <a:cs typeface="Average"/>
              <a:sym typeface="Average"/>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46" name="Shape 646"/>
        <p:cNvGrpSpPr/>
        <p:nvPr/>
      </p:nvGrpSpPr>
      <p:grpSpPr>
        <a:xfrm>
          <a:off x="0" y="0"/>
          <a:ext cx="0" cy="0"/>
          <a:chOff x="0" y="0"/>
          <a:chExt cx="0" cy="0"/>
        </a:xfrm>
      </p:grpSpPr>
      <p:pic>
        <p:nvPicPr>
          <p:cNvPr id="647" name="Google Shape;647;p94"/>
          <p:cNvPicPr preferRelativeResize="0"/>
          <p:nvPr/>
        </p:nvPicPr>
        <p:blipFill rotWithShape="1">
          <a:blip r:embed="rId3">
            <a:alphaModFix/>
          </a:blip>
          <a:srcRect b="0" l="0" r="0" t="0"/>
          <a:stretch/>
        </p:blipFill>
        <p:spPr>
          <a:xfrm>
            <a:off x="0" y="2060575"/>
            <a:ext cx="9144000" cy="3614700"/>
          </a:xfrm>
          <a:prstGeom prst="rect">
            <a:avLst/>
          </a:prstGeom>
          <a:noFill/>
          <a:ln>
            <a:noFill/>
          </a:ln>
        </p:spPr>
      </p:pic>
      <p:sp>
        <p:nvSpPr>
          <p:cNvPr descr="All text" id="648" name="Google Shape;648;p94"/>
          <p:cNvSpPr txBox="1"/>
          <p:nvPr/>
        </p:nvSpPr>
        <p:spPr>
          <a:xfrm>
            <a:off x="0" y="0"/>
            <a:ext cx="9144000" cy="1752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1" lang="en-US" sz="3200">
                <a:solidFill>
                  <a:srgbClr val="C00000"/>
                </a:solidFill>
                <a:latin typeface="Open Sans"/>
                <a:ea typeface="Open Sans"/>
                <a:cs typeface="Open Sans"/>
                <a:sym typeface="Open Sans"/>
              </a:rPr>
              <a:t>Visual Arts</a:t>
            </a:r>
            <a:endParaRPr sz="2400">
              <a:solidFill>
                <a:srgbClr val="000000"/>
              </a:solidFill>
              <a:latin typeface="Open Sans"/>
              <a:ea typeface="Open Sans"/>
              <a:cs typeface="Open Sans"/>
              <a:sym typeface="Open Sans"/>
            </a:endParaRPr>
          </a:p>
          <a:p>
            <a:pPr indent="0" lvl="0" marL="0" rtl="0" algn="r">
              <a:spcBef>
                <a:spcPts val="640"/>
              </a:spcBef>
              <a:spcAft>
                <a:spcPts val="0"/>
              </a:spcAft>
              <a:buNone/>
            </a:pPr>
            <a:r>
              <a:rPr lang="en-US" sz="3200">
                <a:solidFill>
                  <a:srgbClr val="C00000"/>
                </a:solidFill>
                <a:latin typeface="Open Sans"/>
                <a:ea typeface="Open Sans"/>
                <a:cs typeface="Open Sans"/>
                <a:sym typeface="Open Sans"/>
              </a:rPr>
              <a:t>Colour schemes for balanced compositions</a:t>
            </a:r>
            <a:endParaRPr sz="2400">
              <a:solidFill>
                <a:srgbClr val="000000"/>
              </a:solidFill>
              <a:latin typeface="Open Sans"/>
              <a:ea typeface="Open Sans"/>
              <a:cs typeface="Open Sans"/>
              <a:sym typeface="Open Sans"/>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descr="Translations" id="653" name="Google Shape;653;p95"/>
          <p:cNvSpPr txBox="1"/>
          <p:nvPr/>
        </p:nvSpPr>
        <p:spPr>
          <a:xfrm>
            <a:off x="4173900" y="0"/>
            <a:ext cx="49701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650">
                <a:solidFill>
                  <a:srgbClr val="AAAAAA"/>
                </a:solidFill>
                <a:latin typeface="Average"/>
                <a:ea typeface="Average"/>
                <a:cs typeface="Average"/>
                <a:sym typeface="Average"/>
              </a:rPr>
              <a:t>የስራዎን ፎቶ እንዲያነሳ አስተማሪዎን ይጠይቁ</a:t>
            </a:r>
            <a:endParaRPr sz="1650">
              <a:solidFill>
                <a:srgbClr val="AAAAAA"/>
              </a:solidFill>
              <a:latin typeface="Average"/>
              <a:ea typeface="Average"/>
              <a:cs typeface="Average"/>
              <a:sym typeface="Average"/>
            </a:endParaRPr>
          </a:p>
          <a:p>
            <a:pPr indent="0" lvl="0" marL="0" rtl="1" algn="r">
              <a:spcBef>
                <a:spcPts val="0"/>
              </a:spcBef>
              <a:spcAft>
                <a:spcPts val="0"/>
              </a:spcAft>
              <a:buNone/>
            </a:pPr>
            <a:r>
              <a:rPr lang="en-US" sz="1650">
                <a:solidFill>
                  <a:srgbClr val="AAAAAA"/>
                </a:solidFill>
                <a:latin typeface="Average"/>
                <a:ea typeface="Average"/>
                <a:cs typeface="Average"/>
                <a:sym typeface="Average"/>
              </a:rPr>
              <a:t>اطلب من معلمك أن يلتقط صورة لعملك</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Demana al teu professor/a que faci una foto de la teva feina</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让你的老师给你的作品拍照</a:t>
            </a:r>
            <a:endParaRPr sz="1650">
              <a:solidFill>
                <a:srgbClr val="AAAAAA"/>
              </a:solidFill>
              <a:latin typeface="Average"/>
              <a:ea typeface="Average"/>
              <a:cs typeface="Average"/>
              <a:sym typeface="Average"/>
            </a:endParaRPr>
          </a:p>
          <a:p>
            <a:pPr indent="0" lvl="0" marL="0" rtl="1" algn="r">
              <a:spcBef>
                <a:spcPts val="0"/>
              </a:spcBef>
              <a:spcAft>
                <a:spcPts val="0"/>
              </a:spcAft>
              <a:buNone/>
            </a:pPr>
            <a:r>
              <a:rPr lang="en-US" sz="1650">
                <a:solidFill>
                  <a:srgbClr val="AAAAAA"/>
                </a:solidFill>
                <a:latin typeface="Average"/>
                <a:ea typeface="Average"/>
                <a:cs typeface="Average"/>
                <a:sym typeface="Average"/>
              </a:rPr>
              <a:t>از معلمتان بخواهید از کارتان عکس بگیرد</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अपने शिक्षक से अपने काम की तस्वीर लेने के लिए कहें</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先生にあなたの作品の写真を撮ってもらいましょう</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선생님께 당신의 작품 사진을 찍어달라고 부탁하세요</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Ji mamosteyê/a xwe bixwaze ku wêneyekî xebata te bigire</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Peça ao seu professor para tirar uma foto do seu trabalho</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ਆਪਣੇ ਅਧਿਆਪਕ ਨੂੰ ਆਪਣੇ ਕੰਮ ਦੀ ਫੋਟੋ ਖਿੱਚਣ ਲਈ ਕਹੋ।</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Попросите учителя сфотографировать вашу работу.</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Weydii macalinkaaga inuu sawir ka qaado shaqadaada</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Pídele a tu profesor que tome una foto de tu trabajo.</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Mwambie mwalimu wako apige picha ya kazi yako</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Hilingin sa iyong guro na kumuha ng larawan ng iyong gawa</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Öğretmeninizden çalışmanızın fotoğrafını çekmesini isteyin</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Попросіть свого вчителя сфотографувати вашу роботу</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Yêu cầu giáo viên chụp ảnh bài làm của bạn</a:t>
            </a:r>
            <a:endParaRPr sz="1650">
              <a:solidFill>
                <a:srgbClr val="AAAAAA"/>
              </a:solidFill>
              <a:latin typeface="Average"/>
              <a:ea typeface="Average"/>
              <a:cs typeface="Average"/>
              <a:sym typeface="Average"/>
            </a:endParaRPr>
          </a:p>
        </p:txBody>
      </p:sp>
      <p:grpSp>
        <p:nvGrpSpPr>
          <p:cNvPr id="654" name="Google Shape;654;p95"/>
          <p:cNvGrpSpPr/>
          <p:nvPr/>
        </p:nvGrpSpPr>
        <p:grpSpPr>
          <a:xfrm>
            <a:off x="-12" y="0"/>
            <a:ext cx="4173913" cy="6857999"/>
            <a:chOff x="-12" y="0"/>
            <a:chExt cx="4173913" cy="6857999"/>
          </a:xfrm>
        </p:grpSpPr>
        <p:pic>
          <p:nvPicPr>
            <p:cNvPr id="655" name="Google Shape;655;p95"/>
            <p:cNvPicPr preferRelativeResize="0"/>
            <p:nvPr/>
          </p:nvPicPr>
          <p:blipFill>
            <a:blip r:embed="rId3">
              <a:alphaModFix/>
            </a:blip>
            <a:stretch>
              <a:fillRect/>
            </a:stretch>
          </p:blipFill>
          <p:spPr>
            <a:xfrm>
              <a:off x="-12" y="1292999"/>
              <a:ext cx="4173769" cy="5565000"/>
            </a:xfrm>
            <a:prstGeom prst="rect">
              <a:avLst/>
            </a:prstGeom>
            <a:noFill/>
            <a:ln>
              <a:noFill/>
            </a:ln>
          </p:spPr>
        </p:pic>
        <p:sp>
          <p:nvSpPr>
            <p:cNvPr id="656" name="Google Shape;656;p95"/>
            <p:cNvSpPr txBox="1"/>
            <p:nvPr/>
          </p:nvSpPr>
          <p:spPr>
            <a:xfrm>
              <a:off x="0" y="0"/>
              <a:ext cx="4173900" cy="129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400">
                  <a:solidFill>
                    <a:srgbClr val="FFFFFF"/>
                  </a:solidFill>
                  <a:latin typeface="Oswald"/>
                  <a:ea typeface="Oswald"/>
                  <a:cs typeface="Oswald"/>
                  <a:sym typeface="Oswald"/>
                </a:rPr>
                <a:t>Ask your teacher to take a photo of your work</a:t>
              </a:r>
              <a:endParaRPr sz="1200"/>
            </a:p>
          </p:txBody>
        </p:sp>
      </p:gr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0" name="Shape 660"/>
        <p:cNvGrpSpPr/>
        <p:nvPr/>
      </p:nvGrpSpPr>
      <p:grpSpPr>
        <a:xfrm>
          <a:off x="0" y="0"/>
          <a:ext cx="0" cy="0"/>
          <a:chOff x="0" y="0"/>
          <a:chExt cx="0" cy="0"/>
        </a:xfrm>
      </p:grpSpPr>
      <p:sp>
        <p:nvSpPr>
          <p:cNvPr descr="All text" id="661" name="Google Shape;661;p96"/>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4000">
                <a:solidFill>
                  <a:srgbClr val="FFFFFF"/>
                </a:solidFill>
                <a:latin typeface="Oswald"/>
                <a:ea typeface="Oswald"/>
                <a:cs typeface="Oswald"/>
                <a:sym typeface="Oswald"/>
              </a:rPr>
              <a:t>Wait for clean up time!</a:t>
            </a:r>
            <a:endParaRPr sz="4000">
              <a:solidFill>
                <a:srgbClr val="FFFFFF"/>
              </a:solidFill>
              <a:latin typeface="Oswald"/>
              <a:ea typeface="Oswald"/>
              <a:cs typeface="Oswald"/>
              <a:sym typeface="Oswald"/>
            </a:endParaRPr>
          </a:p>
          <a:p>
            <a:pPr indent="0" lvl="0" marL="0" rtl="0" algn="l">
              <a:spcBef>
                <a:spcPts val="0"/>
              </a:spcBef>
              <a:spcAft>
                <a:spcPts val="0"/>
              </a:spcAft>
              <a:buNone/>
            </a:pPr>
            <a:r>
              <a:t/>
            </a:r>
            <a:endParaRPr sz="2800">
              <a:solidFill>
                <a:srgbClr val="FFFFFF"/>
              </a:solidFill>
              <a:latin typeface="Oswald"/>
              <a:ea typeface="Oswald"/>
              <a:cs typeface="Oswald"/>
              <a:sym typeface="Oswald"/>
            </a:endParaRPr>
          </a:p>
          <a:p>
            <a:pPr indent="-349250" lvl="0" marL="457200" rtl="0" algn="l">
              <a:lnSpc>
                <a:spcPct val="115000"/>
              </a:lnSpc>
              <a:spcBef>
                <a:spcPts val="0"/>
              </a:spcBef>
              <a:spcAft>
                <a:spcPts val="0"/>
              </a:spcAft>
              <a:buClr>
                <a:srgbClr val="CACACA"/>
              </a:buClr>
              <a:buSzPts val="1900"/>
              <a:buFont typeface="Average"/>
              <a:buAutoNum type="arabicPeriod"/>
            </a:pPr>
            <a:r>
              <a:rPr b="1" lang="en-US" sz="1900">
                <a:solidFill>
                  <a:srgbClr val="00FF00"/>
                </a:solidFill>
                <a:latin typeface="Average"/>
                <a:ea typeface="Average"/>
                <a:cs typeface="Average"/>
                <a:sym typeface="Average"/>
              </a:rPr>
              <a:t>Dump your water</a:t>
            </a:r>
            <a:r>
              <a:rPr lang="en-US" sz="1900">
                <a:solidFill>
                  <a:srgbClr val="CACACA"/>
                </a:solidFill>
                <a:latin typeface="Average"/>
                <a:ea typeface="Average"/>
                <a:cs typeface="Average"/>
                <a:sym typeface="Average"/>
              </a:rPr>
              <a:t> in the sink closest to the door. </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US" sz="1900">
                <a:solidFill>
                  <a:srgbClr val="00FF00"/>
                </a:solidFill>
                <a:latin typeface="Average"/>
                <a:ea typeface="Average"/>
                <a:cs typeface="Average"/>
                <a:sym typeface="Average"/>
              </a:rPr>
              <a:t>Stack your containers</a:t>
            </a:r>
            <a:r>
              <a:rPr lang="en-US" sz="1900">
                <a:solidFill>
                  <a:srgbClr val="CACACA"/>
                </a:solidFill>
                <a:latin typeface="Average"/>
                <a:ea typeface="Average"/>
                <a:cs typeface="Average"/>
                <a:sym typeface="Average"/>
              </a:rPr>
              <a:t> next to the sink.</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US" sz="1900">
                <a:solidFill>
                  <a:srgbClr val="00FF00"/>
                </a:solidFill>
                <a:latin typeface="Average"/>
                <a:ea typeface="Average"/>
                <a:cs typeface="Average"/>
                <a:sym typeface="Average"/>
              </a:rPr>
              <a:t>Do not clean</a:t>
            </a:r>
            <a:r>
              <a:rPr lang="en-US" sz="1900">
                <a:solidFill>
                  <a:srgbClr val="CACACA"/>
                </a:solidFill>
                <a:latin typeface="Average"/>
                <a:ea typeface="Average"/>
                <a:cs typeface="Average"/>
                <a:sym typeface="Average"/>
              </a:rPr>
              <a:t> out your palette. </a:t>
            </a:r>
            <a:br>
              <a:rPr lang="en-US" sz="1900">
                <a:solidFill>
                  <a:srgbClr val="CACACA"/>
                </a:solidFill>
                <a:latin typeface="Average"/>
                <a:ea typeface="Average"/>
                <a:cs typeface="Average"/>
                <a:sym typeface="Average"/>
              </a:rPr>
            </a:br>
            <a:r>
              <a:rPr lang="en-US" sz="1900">
                <a:solidFill>
                  <a:srgbClr val="CACACA"/>
                </a:solidFill>
                <a:latin typeface="Average"/>
                <a:ea typeface="Average"/>
                <a:cs typeface="Average"/>
                <a:sym typeface="Average"/>
              </a:rPr>
              <a:t>You will add water and use it again tomorrow. </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US" sz="1900">
                <a:solidFill>
                  <a:srgbClr val="00FF00"/>
                </a:solidFill>
                <a:latin typeface="Average"/>
                <a:ea typeface="Average"/>
                <a:cs typeface="Average"/>
                <a:sym typeface="Average"/>
              </a:rPr>
              <a:t>Fold your booklet</a:t>
            </a:r>
            <a:r>
              <a:rPr lang="en-US" sz="1900">
                <a:solidFill>
                  <a:srgbClr val="CACACA"/>
                </a:solidFill>
                <a:latin typeface="Average"/>
                <a:ea typeface="Average"/>
                <a:cs typeface="Average"/>
                <a:sym typeface="Average"/>
              </a:rPr>
              <a:t> open and </a:t>
            </a:r>
            <a:r>
              <a:rPr b="1" lang="en-US" sz="1900">
                <a:solidFill>
                  <a:srgbClr val="FFFFFF"/>
                </a:solidFill>
                <a:latin typeface="Average"/>
                <a:ea typeface="Average"/>
                <a:cs typeface="Average"/>
                <a:sym typeface="Average"/>
              </a:rPr>
              <a:t>stack it</a:t>
            </a:r>
            <a:r>
              <a:rPr lang="en-US" sz="1900">
                <a:solidFill>
                  <a:srgbClr val="CACACA"/>
                </a:solidFill>
                <a:latin typeface="Average"/>
                <a:ea typeface="Average"/>
                <a:cs typeface="Average"/>
                <a:sym typeface="Average"/>
              </a:rPr>
              <a:t> on top of your palette to dry. </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US" sz="1900">
                <a:solidFill>
                  <a:srgbClr val="CACACA"/>
                </a:solidFill>
                <a:latin typeface="Average"/>
                <a:ea typeface="Average"/>
                <a:cs typeface="Average"/>
                <a:sym typeface="Average"/>
              </a:rPr>
              <a:t>Put your palette and booklet away </a:t>
            </a:r>
            <a:r>
              <a:rPr b="1" lang="en-US" sz="1900">
                <a:solidFill>
                  <a:srgbClr val="FFFFFF"/>
                </a:solidFill>
                <a:latin typeface="Average"/>
                <a:ea typeface="Average"/>
                <a:cs typeface="Average"/>
                <a:sym typeface="Average"/>
              </a:rPr>
              <a:t>inside </a:t>
            </a:r>
            <a:r>
              <a:rPr b="1" lang="en-US" sz="1900">
                <a:solidFill>
                  <a:srgbClr val="00FF00"/>
                </a:solidFill>
                <a:latin typeface="Average"/>
                <a:ea typeface="Average"/>
                <a:cs typeface="Average"/>
                <a:sym typeface="Average"/>
              </a:rPr>
              <a:t>your cubby</a:t>
            </a:r>
            <a:r>
              <a:rPr lang="en-US" sz="1900">
                <a:solidFill>
                  <a:srgbClr val="CACACA"/>
                </a:solidFill>
                <a:latin typeface="Average"/>
                <a:ea typeface="Average"/>
                <a:cs typeface="Average"/>
                <a:sym typeface="Average"/>
              </a:rPr>
              <a:t>.</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US" sz="1900">
                <a:solidFill>
                  <a:srgbClr val="CACACA"/>
                </a:solidFill>
                <a:latin typeface="Average"/>
                <a:ea typeface="Average"/>
                <a:cs typeface="Average"/>
                <a:sym typeface="Average"/>
              </a:rPr>
              <a:t>Is your </a:t>
            </a:r>
            <a:r>
              <a:rPr b="1" lang="en-US" sz="1900">
                <a:solidFill>
                  <a:srgbClr val="FFFFFF"/>
                </a:solidFill>
                <a:latin typeface="Average"/>
                <a:ea typeface="Average"/>
                <a:cs typeface="Average"/>
                <a:sym typeface="Average"/>
              </a:rPr>
              <a:t>cubby full</a:t>
            </a:r>
            <a:r>
              <a:rPr lang="en-US" sz="1900">
                <a:solidFill>
                  <a:srgbClr val="CACACA"/>
                </a:solidFill>
                <a:latin typeface="Average"/>
                <a:ea typeface="Average"/>
                <a:cs typeface="Average"/>
                <a:sym typeface="Average"/>
              </a:rPr>
              <a:t>?</a:t>
            </a:r>
            <a:br>
              <a:rPr lang="en-US" sz="1900">
                <a:solidFill>
                  <a:srgbClr val="CACACA"/>
                </a:solidFill>
                <a:latin typeface="Average"/>
                <a:ea typeface="Average"/>
                <a:cs typeface="Average"/>
                <a:sym typeface="Average"/>
              </a:rPr>
            </a:br>
            <a:r>
              <a:rPr lang="en-US" sz="1900">
                <a:solidFill>
                  <a:srgbClr val="CACACA"/>
                </a:solidFill>
                <a:latin typeface="Average"/>
                <a:ea typeface="Average"/>
                <a:cs typeface="Average"/>
                <a:sym typeface="Average"/>
              </a:rPr>
              <a:t>Give me your old portrait and depth drawing booklets to recycle!</a:t>
            </a:r>
            <a:endParaRPr sz="1900">
              <a:solidFill>
                <a:srgbClr val="CACACA"/>
              </a:solidFill>
              <a:latin typeface="Average"/>
              <a:ea typeface="Average"/>
              <a:cs typeface="Average"/>
              <a:sym typeface="Average"/>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45"/>
          <p:cNvSpPr txBox="1"/>
          <p:nvPr/>
        </p:nvSpPr>
        <p:spPr>
          <a:xfrm>
            <a:off x="5168350" y="400"/>
            <a:ext cx="3975600" cy="5028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Cabin"/>
                <a:ea typeface="Cabin"/>
                <a:cs typeface="Cabin"/>
                <a:sym typeface="Cabin"/>
              </a:rPr>
              <a:t>Jaylyn Lassiter </a:t>
            </a:r>
            <a:r>
              <a:rPr i="1" lang="en-US" sz="2400">
                <a:solidFill>
                  <a:srgbClr val="B7B7B7"/>
                </a:solidFill>
                <a:latin typeface="Cabin"/>
                <a:ea typeface="Cabin"/>
                <a:cs typeface="Cabin"/>
                <a:sym typeface="Cabin"/>
              </a:rPr>
              <a:t>(US)</a:t>
            </a:r>
            <a:r>
              <a:rPr b="1" lang="en-US" sz="2400">
                <a:solidFill>
                  <a:srgbClr val="FFFFFF"/>
                </a:solidFill>
                <a:latin typeface="Cabin"/>
                <a:ea typeface="Cabin"/>
                <a:cs typeface="Cabin"/>
                <a:sym typeface="Cabin"/>
              </a:rPr>
              <a:t> </a:t>
            </a:r>
            <a:br>
              <a:rPr b="1" lang="en-US" sz="2400">
                <a:solidFill>
                  <a:srgbClr val="FFFFFF"/>
                </a:solidFill>
                <a:latin typeface="Cabin"/>
                <a:ea typeface="Cabin"/>
                <a:cs typeface="Cabin"/>
                <a:sym typeface="Cabin"/>
              </a:rPr>
            </a:br>
            <a:r>
              <a:rPr i="1" lang="en-US" sz="2400">
                <a:solidFill>
                  <a:srgbClr val="B7B7B7"/>
                </a:solidFill>
                <a:latin typeface="Cabin"/>
                <a:ea typeface="Cabin"/>
                <a:cs typeface="Cabin"/>
                <a:sym typeface="Cabin"/>
              </a:rPr>
              <a:t>@TheArtistLynn</a:t>
            </a:r>
            <a:br>
              <a:rPr i="1" lang="en-US" sz="2400">
                <a:solidFill>
                  <a:srgbClr val="B7B7B7"/>
                </a:solidFill>
                <a:latin typeface="Cabin"/>
                <a:ea typeface="Cabin"/>
                <a:cs typeface="Cabin"/>
                <a:sym typeface="Cabin"/>
              </a:rPr>
            </a:br>
            <a:endParaRPr i="1" sz="2400">
              <a:solidFill>
                <a:srgbClr val="B7B7B7"/>
              </a:solidFill>
              <a:latin typeface="Cabin"/>
              <a:ea typeface="Cabin"/>
              <a:cs typeface="Cabin"/>
              <a:sym typeface="Cabin"/>
            </a:endParaRPr>
          </a:p>
          <a:p>
            <a:pPr indent="0" lvl="0" marL="0" rtl="0" algn="ctr">
              <a:spcBef>
                <a:spcPts val="0"/>
              </a:spcBef>
              <a:spcAft>
                <a:spcPts val="0"/>
              </a:spcAft>
              <a:buNone/>
            </a:pPr>
            <a:r>
              <a:rPr lang="en-US" sz="2400">
                <a:solidFill>
                  <a:srgbClr val="B7B7B7"/>
                </a:solidFill>
                <a:latin typeface="Cabin"/>
                <a:ea typeface="Cabin"/>
                <a:cs typeface="Cabin"/>
                <a:sym typeface="Cabin"/>
              </a:rPr>
              <a:t>2021</a:t>
            </a:r>
            <a:endParaRPr sz="2400">
              <a:solidFill>
                <a:srgbClr val="B7B7B7"/>
              </a:solidFill>
              <a:latin typeface="Cabin"/>
              <a:ea typeface="Cabin"/>
              <a:cs typeface="Cabin"/>
              <a:sym typeface="Cabin"/>
            </a:endParaRPr>
          </a:p>
        </p:txBody>
      </p:sp>
      <p:pic>
        <p:nvPicPr>
          <p:cNvPr id="254" name="Google Shape;254;p45"/>
          <p:cNvPicPr preferRelativeResize="0"/>
          <p:nvPr/>
        </p:nvPicPr>
        <p:blipFill rotWithShape="1">
          <a:blip r:embed="rId3">
            <a:alphaModFix/>
          </a:blip>
          <a:srcRect b="13142" l="8307" r="5515" t="10365"/>
          <a:stretch/>
        </p:blipFill>
        <p:spPr>
          <a:xfrm>
            <a:off x="0" y="0"/>
            <a:ext cx="5168349" cy="6858000"/>
          </a:xfrm>
          <a:prstGeom prst="rect">
            <a:avLst/>
          </a:prstGeom>
          <a:noFill/>
          <a:ln>
            <a:noFill/>
          </a:ln>
        </p:spPr>
      </p:pic>
      <p:pic>
        <p:nvPicPr>
          <p:cNvPr id="255" name="Google Shape;255;p45"/>
          <p:cNvPicPr preferRelativeResize="0"/>
          <p:nvPr/>
        </p:nvPicPr>
        <p:blipFill>
          <a:blip r:embed="rId4">
            <a:alphaModFix/>
          </a:blip>
          <a:stretch>
            <a:fillRect/>
          </a:stretch>
        </p:blipFill>
        <p:spPr>
          <a:xfrm>
            <a:off x="6241750" y="5029300"/>
            <a:ext cx="1828800" cy="1828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46"/>
          <p:cNvSpPr txBox="1"/>
          <p:nvPr/>
        </p:nvSpPr>
        <p:spPr>
          <a:xfrm>
            <a:off x="5553075" y="25"/>
            <a:ext cx="3590700" cy="4167600"/>
          </a:xfrm>
          <a:prstGeom prst="rect">
            <a:avLst/>
          </a:prstGeom>
          <a:noFill/>
          <a:ln>
            <a:noFill/>
          </a:ln>
        </p:spPr>
        <p:txBody>
          <a:bodyPr anchorCtr="0" anchor="ctr" bIns="91425" lIns="91425" spcFirstLastPara="1" rIns="91425" wrap="square" tIns="91425">
            <a:noAutofit/>
          </a:bodyPr>
          <a:lstStyle/>
          <a:p>
            <a:pPr indent="0" lvl="0" marL="0" rtl="0" algn="ctr">
              <a:lnSpc>
                <a:spcPct val="133300"/>
              </a:lnSpc>
              <a:spcBef>
                <a:spcPts val="0"/>
              </a:spcBef>
              <a:spcAft>
                <a:spcPts val="0"/>
              </a:spcAft>
              <a:buNone/>
            </a:pPr>
            <a:r>
              <a:rPr b="1" lang="en-US" sz="2400">
                <a:solidFill>
                  <a:srgbClr val="EFEFEF"/>
                </a:solidFill>
                <a:latin typeface="Open Sans"/>
                <a:ea typeface="Open Sans"/>
                <a:cs typeface="Open Sans"/>
                <a:sym typeface="Open Sans"/>
              </a:rPr>
              <a:t>John Thomas Biggers</a:t>
            </a:r>
            <a:r>
              <a:rPr lang="en-US" sz="2400">
                <a:solidFill>
                  <a:srgbClr val="EFEFEF"/>
                </a:solidFill>
                <a:latin typeface="Open Sans"/>
                <a:ea typeface="Open Sans"/>
                <a:cs typeface="Open Sans"/>
                <a:sym typeface="Open Sans"/>
              </a:rPr>
              <a:t> </a:t>
            </a:r>
            <a:br>
              <a:rPr lang="en-US" sz="2400">
                <a:solidFill>
                  <a:srgbClr val="EFEFEF"/>
                </a:solidFill>
                <a:latin typeface="Open Sans"/>
                <a:ea typeface="Open Sans"/>
                <a:cs typeface="Open Sans"/>
                <a:sym typeface="Open Sans"/>
              </a:rPr>
            </a:br>
            <a:r>
              <a:rPr lang="en-US" sz="2400">
                <a:solidFill>
                  <a:srgbClr val="EFEFEF"/>
                </a:solidFill>
                <a:latin typeface="Open Sans"/>
                <a:ea typeface="Open Sans"/>
                <a:cs typeface="Open Sans"/>
                <a:sym typeface="Open Sans"/>
              </a:rPr>
              <a:t>(1924-2001)</a:t>
            </a:r>
            <a:endParaRPr i="1" sz="2400">
              <a:solidFill>
                <a:srgbClr val="B7B7B7"/>
              </a:solidFill>
              <a:latin typeface="Open Sans"/>
              <a:ea typeface="Open Sans"/>
              <a:cs typeface="Open Sans"/>
              <a:sym typeface="Open Sans"/>
            </a:endParaRPr>
          </a:p>
          <a:p>
            <a:pPr indent="0" lvl="0" marL="0" rtl="0" algn="ctr">
              <a:lnSpc>
                <a:spcPct val="133300"/>
              </a:lnSpc>
              <a:spcBef>
                <a:spcPts val="500"/>
              </a:spcBef>
              <a:spcAft>
                <a:spcPts val="0"/>
              </a:spcAft>
              <a:buNone/>
            </a:pPr>
            <a:r>
              <a:rPr b="1" i="1" lang="en-US" sz="2400">
                <a:solidFill>
                  <a:srgbClr val="EFEFEF"/>
                </a:solidFill>
                <a:latin typeface="Open Sans"/>
                <a:ea typeface="Open Sans"/>
                <a:cs typeface="Open Sans"/>
                <a:sym typeface="Open Sans"/>
              </a:rPr>
              <a:t>Starry Crown</a:t>
            </a:r>
            <a:endParaRPr b="1" i="1" sz="2400">
              <a:solidFill>
                <a:srgbClr val="EFEFEF"/>
              </a:solidFill>
              <a:latin typeface="Open Sans"/>
              <a:ea typeface="Open Sans"/>
              <a:cs typeface="Open Sans"/>
              <a:sym typeface="Open Sans"/>
            </a:endParaRPr>
          </a:p>
          <a:p>
            <a:pPr indent="0" lvl="0" marL="0" rtl="0" algn="ctr">
              <a:lnSpc>
                <a:spcPct val="133300"/>
              </a:lnSpc>
              <a:spcBef>
                <a:spcPts val="500"/>
              </a:spcBef>
              <a:spcAft>
                <a:spcPts val="500"/>
              </a:spcAft>
              <a:buNone/>
            </a:pPr>
            <a:r>
              <a:rPr lang="en-US" sz="2400">
                <a:solidFill>
                  <a:srgbClr val="EFEFEF"/>
                </a:solidFill>
                <a:latin typeface="Open Sans"/>
                <a:ea typeface="Open Sans"/>
                <a:cs typeface="Open Sans"/>
                <a:sym typeface="Open Sans"/>
              </a:rPr>
              <a:t>1987</a:t>
            </a:r>
            <a:endParaRPr sz="2400">
              <a:solidFill>
                <a:schemeClr val="dk1"/>
              </a:solidFill>
              <a:latin typeface="Oswald"/>
              <a:ea typeface="Oswald"/>
              <a:cs typeface="Oswald"/>
              <a:sym typeface="Oswald"/>
            </a:endParaRPr>
          </a:p>
        </p:txBody>
      </p:sp>
      <p:pic>
        <p:nvPicPr>
          <p:cNvPr id="261" name="Google Shape;261;p46"/>
          <p:cNvPicPr preferRelativeResize="0"/>
          <p:nvPr/>
        </p:nvPicPr>
        <p:blipFill>
          <a:blip r:embed="rId3">
            <a:alphaModFix/>
          </a:blip>
          <a:stretch>
            <a:fillRect/>
          </a:stretch>
        </p:blipFill>
        <p:spPr>
          <a:xfrm>
            <a:off x="0" y="0"/>
            <a:ext cx="5553075" cy="6858000"/>
          </a:xfrm>
          <a:prstGeom prst="rect">
            <a:avLst/>
          </a:prstGeom>
          <a:noFill/>
          <a:ln>
            <a:noFill/>
          </a:ln>
        </p:spPr>
      </p:pic>
      <p:pic>
        <p:nvPicPr>
          <p:cNvPr id="262" name="Google Shape;262;p46"/>
          <p:cNvPicPr preferRelativeResize="0"/>
          <p:nvPr/>
        </p:nvPicPr>
        <p:blipFill>
          <a:blip r:embed="rId4">
            <a:alphaModFix/>
          </a:blip>
          <a:stretch>
            <a:fillRect/>
          </a:stretch>
        </p:blipFill>
        <p:spPr>
          <a:xfrm>
            <a:off x="6434025" y="4167525"/>
            <a:ext cx="1828800" cy="1828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47"/>
          <p:cNvSpPr txBox="1"/>
          <p:nvPr/>
        </p:nvSpPr>
        <p:spPr>
          <a:xfrm>
            <a:off x="4508325" y="2444825"/>
            <a:ext cx="4635600" cy="4413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US" sz="2400">
                <a:solidFill>
                  <a:srgbClr val="B7B7B7"/>
                </a:solidFill>
                <a:latin typeface="Cabin"/>
                <a:ea typeface="Cabin"/>
                <a:cs typeface="Cabin"/>
                <a:sym typeface="Cabin"/>
              </a:rPr>
              <a:t>Stolen Nisga'a memorial pole about to start </a:t>
            </a:r>
            <a:r>
              <a:rPr b="1" i="1" lang="en-US" sz="2400">
                <a:solidFill>
                  <a:srgbClr val="FFFFFF"/>
                </a:solidFill>
                <a:latin typeface="Cabin"/>
                <a:ea typeface="Cabin"/>
                <a:cs typeface="Cabin"/>
                <a:sym typeface="Cabin"/>
              </a:rPr>
              <a:t>journey home</a:t>
            </a:r>
            <a:r>
              <a:rPr lang="en-US" sz="2400">
                <a:solidFill>
                  <a:srgbClr val="B7B7B7"/>
                </a:solidFill>
                <a:latin typeface="Cabin"/>
                <a:ea typeface="Cabin"/>
                <a:cs typeface="Cabin"/>
                <a:sym typeface="Cabin"/>
              </a:rPr>
              <a:t> from the National Museum of Scotland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US" sz="2400">
                <a:solidFill>
                  <a:srgbClr val="B7B7B7"/>
                </a:solidFill>
                <a:latin typeface="Cabin"/>
                <a:ea typeface="Cabin"/>
                <a:cs typeface="Cabin"/>
                <a:sym typeface="Cabin"/>
              </a:rPr>
              <a:t>2023</a:t>
            </a:r>
            <a:endParaRPr b="1" sz="2400">
              <a:solidFill>
                <a:srgbClr val="FFFFFF"/>
              </a:solidFill>
              <a:latin typeface="Cabin"/>
              <a:ea typeface="Cabin"/>
              <a:cs typeface="Cabin"/>
              <a:sym typeface="Cabin"/>
            </a:endParaRPr>
          </a:p>
        </p:txBody>
      </p:sp>
      <p:pic>
        <p:nvPicPr>
          <p:cNvPr id="268" name="Google Shape;268;p47"/>
          <p:cNvPicPr preferRelativeResize="0"/>
          <p:nvPr/>
        </p:nvPicPr>
        <p:blipFill>
          <a:blip r:embed="rId3">
            <a:alphaModFix/>
          </a:blip>
          <a:stretch>
            <a:fillRect/>
          </a:stretch>
        </p:blipFill>
        <p:spPr>
          <a:xfrm>
            <a:off x="0" y="0"/>
            <a:ext cx="4508320" cy="6857999"/>
          </a:xfrm>
          <a:prstGeom prst="rect">
            <a:avLst/>
          </a:prstGeom>
          <a:noFill/>
          <a:ln>
            <a:noFill/>
          </a:ln>
        </p:spPr>
      </p:pic>
      <p:pic>
        <p:nvPicPr>
          <p:cNvPr id="269" name="Google Shape;269;p47"/>
          <p:cNvPicPr preferRelativeResize="0"/>
          <p:nvPr/>
        </p:nvPicPr>
        <p:blipFill>
          <a:blip r:embed="rId4">
            <a:alphaModFix/>
          </a:blip>
          <a:stretch>
            <a:fillRect/>
          </a:stretch>
        </p:blipFill>
        <p:spPr>
          <a:xfrm>
            <a:off x="4800100" y="-5"/>
            <a:ext cx="4343900" cy="24448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48"/>
          <p:cNvSpPr txBox="1"/>
          <p:nvPr/>
        </p:nvSpPr>
        <p:spPr>
          <a:xfrm>
            <a:off x="0" y="533400"/>
            <a:ext cx="91440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6000">
                <a:solidFill>
                  <a:srgbClr val="FFFFFF"/>
                </a:solidFill>
                <a:latin typeface="Oswald"/>
                <a:ea typeface="Oswald"/>
                <a:cs typeface="Oswald"/>
                <a:sym typeface="Oswald"/>
              </a:rPr>
              <a:t>Improving your painting skills</a:t>
            </a:r>
            <a:endParaRPr sz="6000">
              <a:solidFill>
                <a:srgbClr val="B7B7B7"/>
              </a:solidFill>
              <a:latin typeface="Average"/>
              <a:ea typeface="Average"/>
              <a:cs typeface="Average"/>
              <a:sym typeface="Average"/>
            </a:endParaRPr>
          </a:p>
        </p:txBody>
      </p:sp>
      <p:sp>
        <p:nvSpPr>
          <p:cNvPr descr="Translations" id="275" name="Google Shape;275;p48"/>
          <p:cNvSpPr txBox="1"/>
          <p:nvPr/>
        </p:nvSpPr>
        <p:spPr>
          <a:xfrm>
            <a:off x="0" y="1681500"/>
            <a:ext cx="9144000" cy="4643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600">
                <a:solidFill>
                  <a:srgbClr val="AAAAAA"/>
                </a:solidFill>
                <a:latin typeface="Average"/>
                <a:ea typeface="Average"/>
                <a:cs typeface="Average"/>
                <a:sym typeface="Average"/>
              </a:rPr>
              <a:t>የስዕል ችሎታዎን ማሻሻል</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تحسين مهاراتك في الرسم</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Millorar les teves habilitats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提高你的绘画技巧</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بهبود مهارت‌های نقاشی</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अपने चित्रकला कौशल में सुधार</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絵画スキルの向上</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그림 그리기 실력 향상</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Baştirkirina jêhatîyên we yên boyaxkirinê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Melhorando suas habilidades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ਆਪਣੇ ਪੇਂਟਿੰਗ ਹੁਨਰ ਨੂੰ ਬਿਹਤਰ ਬਣਾਉਣਾ</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Улучшение ваших навыков рисования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Horumarinta xirfadaha rinjiyeynta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Mejorando tus habilidades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Kuboresha ujuzi wako wa uchoraji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Pagpapabuti ng iyong mga kasanayan sa pagpipinta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Resim becerilerinizi geliştirin</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Удосконалення ваших навичок малювання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Cải thiện kỹ năng vẽ của bạn</a:t>
            </a:r>
            <a:endParaRPr sz="4100">
              <a:solidFill>
                <a:srgbClr val="AAAAAA"/>
              </a:solidFill>
              <a:latin typeface="Average"/>
              <a:ea typeface="Average"/>
              <a:cs typeface="Average"/>
              <a:sym typeface="Average"/>
            </a:endParaRPr>
          </a:p>
        </p:txBody>
      </p:sp>
    </p:spTree>
  </p:cSld>
  <p:clrMapOvr>
    <a:masterClrMapping/>
  </p:clrMapOvr>
</p:sld>
</file>

<file path=ppt/theme/theme1.xml><?xml version="1.0" encoding="utf-8"?>
<a:theme xmlns:a="http://schemas.openxmlformats.org/drawingml/2006/main" xmlns:r="http://schemas.openxmlformats.org/officeDocument/2006/relationships" name="Default Design">
  <a:themeElements>
    <a:clrScheme name="Default Design">
      <a:dk1>
        <a:srgbClr val="000000"/>
      </a:dk1>
      <a:lt1>
        <a:srgbClr val="FFFFFF"/>
      </a:lt1>
      <a:dk2>
        <a:srgbClr val="000000"/>
      </a:dk2>
      <a:lt2>
        <a:srgbClr val="808080"/>
      </a:lt2>
      <a:accent1>
        <a:srgbClr val="BBE0E3"/>
      </a:accent1>
      <a:accent2>
        <a:srgbClr val="333399"/>
      </a:accent2>
      <a:accent3>
        <a:srgbClr val="FFFFFF"/>
      </a:accent3>
      <a:accent4>
        <a:srgbClr val="BBE0E3"/>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